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embeddedFontLst>
    <p:embeddedFont>
      <p:font typeface="Poppins"/>
      <p:bold r:id="rId15"/>
      <p:boldItalic r:id="rId16"/>
    </p:embeddedFont>
    <p:embeddedFont>
      <p:font typeface="Montserrat"/>
      <p:bold r:id="rId17"/>
      <p:boldItalic r:id="rId18"/>
    </p:embeddedFont>
    <p:embeddedFont>
      <p:font typeface="Rubik"/>
      <p:bold r:id="rId19"/>
      <p:boldItalic r:id="rId20"/>
    </p:embeddedFont>
    <p:embeddedFont>
      <p:font typeface="Rubik SemiBold"/>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5" roundtripDataSignature="AMtx7mgrJBiOdMumeL6Ebrlmteo9uZHG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ubik-boldItalic.fntdata"/><Relationship Id="rId22" Type="http://schemas.openxmlformats.org/officeDocument/2006/relationships/font" Target="fonts/RubikSemiBold-bold.fntdata"/><Relationship Id="rId21" Type="http://schemas.openxmlformats.org/officeDocument/2006/relationships/font" Target="fonts/RubikSemiBold-regular.fntdata"/><Relationship Id="rId24" Type="http://schemas.openxmlformats.org/officeDocument/2006/relationships/font" Target="fonts/RubikSemiBold-boldItalic.fntdata"/><Relationship Id="rId23" Type="http://schemas.openxmlformats.org/officeDocument/2006/relationships/font" Target="fonts/Rubik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Poppins-bold.fntdata"/><Relationship Id="rId14" Type="http://schemas.openxmlformats.org/officeDocument/2006/relationships/slide" Target="slides/slide9.xml"/><Relationship Id="rId17" Type="http://schemas.openxmlformats.org/officeDocument/2006/relationships/font" Target="fonts/Montserrat-bold.fntdata"/><Relationship Id="rId16" Type="http://schemas.openxmlformats.org/officeDocument/2006/relationships/font" Target="fonts/Poppins-boldItalic.fntdata"/><Relationship Id="rId19" Type="http://schemas.openxmlformats.org/officeDocument/2006/relationships/font" Target="fonts/Rubik-bold.fntdata"/><Relationship Id="rId18" Type="http://schemas.openxmlformats.org/officeDocument/2006/relationships/font" Target="fonts/Montserrat-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9"/>
          <p:cNvSpPr/>
          <p:nvPr>
            <p:ph idx="2" type="pic"/>
          </p:nvPr>
        </p:nvSpPr>
        <p:spPr>
          <a:xfrm>
            <a:off x="1792288" y="612775"/>
            <a:ext cx="5486400" cy="4114800"/>
          </a:xfrm>
          <a:prstGeom prst="rect">
            <a:avLst/>
          </a:prstGeom>
          <a:noFill/>
          <a:ln>
            <a:noFill/>
          </a:ln>
        </p:spPr>
      </p:sp>
      <p:sp>
        <p:nvSpPr>
          <p:cNvPr id="64" name="Google Shape;64;p1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2.png"/><Relationship Id="rId5" Type="http://schemas.openxmlformats.org/officeDocument/2006/relationships/hyperlink" Target="https://www.youtube.com/watch?v=w6qA6H7V2UM&amp;t=2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2.png"/><Relationship Id="rId5"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hyperlink" Target="https://setf.ngo/wisdom-house/" TargetMode="External"/><Relationship Id="rId6" Type="http://schemas.openxmlformats.org/officeDocument/2006/relationships/hyperlink" Target="https://setf.ngo/tomorrows-dawn-womens-center/" TargetMode="External"/><Relationship Id="rId7" Type="http://schemas.openxmlformats.org/officeDocument/2006/relationships/hyperlink" Target="https://setf.ngo/house-of-healing/" TargetMode="External"/><Relationship Id="rId8" Type="http://schemas.openxmlformats.org/officeDocument/2006/relationships/hyperlink" Target="https://setf.ngo/breaking-the-siege-operation-syria-oasi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5.png"/><Relationship Id="rId5" Type="http://schemas.openxmlformats.org/officeDocument/2006/relationships/hyperlink" Target="https://setf.ngo/media-resourc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2.png"/><Relationship Id="rId5" Type="http://schemas.openxmlformats.org/officeDocument/2006/relationships/hyperlink" Target="https://setf.ngo/letters-of-hop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14.png"/><Relationship Id="rId10" Type="http://schemas.openxmlformats.org/officeDocument/2006/relationships/hyperlink" Target="https://www.instagram.com/lettersofhopeforsyria/" TargetMode="External"/><Relationship Id="rId9" Type="http://schemas.openxmlformats.org/officeDocument/2006/relationships/hyperlink" Target="https://www.facebook.com/lettersofhopeforsyria/" TargetMode="External"/><Relationship Id="rId5" Type="http://schemas.openxmlformats.org/officeDocument/2006/relationships/image" Target="../media/image16.jpg"/><Relationship Id="rId6" Type="http://schemas.openxmlformats.org/officeDocument/2006/relationships/image" Target="../media/image19.png"/><Relationship Id="rId7" Type="http://schemas.openxmlformats.org/officeDocument/2006/relationships/image" Target="../media/image12.png"/><Relationship Id="rId8" Type="http://schemas.openxmlformats.org/officeDocument/2006/relationships/hyperlink" Target="https://setf.ngo/letters-of-hop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flipH="1">
            <a:off x="10699655" y="2720836"/>
            <a:ext cx="7588345" cy="7588345"/>
          </a:xfrm>
          <a:custGeom>
            <a:rect b="b" l="l" r="r" t="t"/>
            <a:pathLst>
              <a:path extrusionOk="0" h="7588345" w="7588345">
                <a:moveTo>
                  <a:pt x="7588345" y="0"/>
                </a:moveTo>
                <a:lnTo>
                  <a:pt x="0" y="0"/>
                </a:lnTo>
                <a:lnTo>
                  <a:pt x="0" y="7588345"/>
                </a:lnTo>
                <a:lnTo>
                  <a:pt x="7588345" y="7588345"/>
                </a:lnTo>
                <a:lnTo>
                  <a:pt x="7588345" y="0"/>
                </a:lnTo>
                <a:close/>
              </a:path>
            </a:pathLst>
          </a:custGeom>
          <a:blipFill rotWithShape="1">
            <a:blip r:embed="rId3">
              <a:alphaModFix/>
            </a:blip>
            <a:stretch>
              <a:fillRect b="0" l="0" r="0" t="0"/>
            </a:stretch>
          </a:blipFill>
          <a:ln>
            <a:noFill/>
          </a:ln>
        </p:spPr>
      </p:sp>
      <p:grpSp>
        <p:nvGrpSpPr>
          <p:cNvPr id="85" name="Google Shape;85;p1"/>
          <p:cNvGrpSpPr/>
          <p:nvPr/>
        </p:nvGrpSpPr>
        <p:grpSpPr>
          <a:xfrm>
            <a:off x="1301663" y="5142224"/>
            <a:ext cx="1757365" cy="573643"/>
            <a:chOff x="0" y="-57150"/>
            <a:chExt cx="281400" cy="91856"/>
          </a:xfrm>
        </p:grpSpPr>
        <p:sp>
          <p:nvSpPr>
            <p:cNvPr id="86" name="Google Shape;86;p1"/>
            <p:cNvSpPr/>
            <p:nvPr/>
          </p:nvSpPr>
          <p:spPr>
            <a:xfrm>
              <a:off x="0" y="0"/>
              <a:ext cx="281400" cy="34706"/>
            </a:xfrm>
            <a:custGeom>
              <a:rect b="b" l="l" r="r" t="t"/>
              <a:pathLst>
                <a:path extrusionOk="0" h="34706" w="281400">
                  <a:moveTo>
                    <a:pt x="0" y="0"/>
                  </a:moveTo>
                  <a:lnTo>
                    <a:pt x="281400" y="0"/>
                  </a:lnTo>
                  <a:lnTo>
                    <a:pt x="281400" y="34706"/>
                  </a:lnTo>
                  <a:lnTo>
                    <a:pt x="0" y="34706"/>
                  </a:lnTo>
                  <a:close/>
                </a:path>
              </a:pathLst>
            </a:custGeom>
            <a:solidFill>
              <a:srgbClr val="006F38"/>
            </a:solidFill>
            <a:ln>
              <a:noFill/>
            </a:ln>
          </p:spPr>
        </p:sp>
        <p:sp>
          <p:nvSpPr>
            <p:cNvPr id="87" name="Google Shape;87;p1"/>
            <p:cNvSpPr txBox="1"/>
            <p:nvPr/>
          </p:nvSpPr>
          <p:spPr>
            <a:xfrm>
              <a:off x="0" y="-57150"/>
              <a:ext cx="281400" cy="9185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8" name="Google Shape;88;p1"/>
          <p:cNvGrpSpPr/>
          <p:nvPr/>
        </p:nvGrpSpPr>
        <p:grpSpPr>
          <a:xfrm>
            <a:off x="3059028" y="5142224"/>
            <a:ext cx="1757365" cy="573643"/>
            <a:chOff x="0" y="-57150"/>
            <a:chExt cx="281400" cy="91856"/>
          </a:xfrm>
        </p:grpSpPr>
        <p:sp>
          <p:nvSpPr>
            <p:cNvPr id="89" name="Google Shape;89;p1"/>
            <p:cNvSpPr/>
            <p:nvPr/>
          </p:nvSpPr>
          <p:spPr>
            <a:xfrm>
              <a:off x="0" y="0"/>
              <a:ext cx="281400" cy="34706"/>
            </a:xfrm>
            <a:custGeom>
              <a:rect b="b" l="l" r="r" t="t"/>
              <a:pathLst>
                <a:path extrusionOk="0" h="34706" w="281400">
                  <a:moveTo>
                    <a:pt x="0" y="0"/>
                  </a:moveTo>
                  <a:lnTo>
                    <a:pt x="281400" y="0"/>
                  </a:lnTo>
                  <a:lnTo>
                    <a:pt x="281400" y="34706"/>
                  </a:lnTo>
                  <a:lnTo>
                    <a:pt x="0" y="34706"/>
                  </a:lnTo>
                  <a:close/>
                </a:path>
              </a:pathLst>
            </a:custGeom>
            <a:solidFill>
              <a:srgbClr val="D01029"/>
            </a:solidFill>
            <a:ln>
              <a:noFill/>
            </a:ln>
          </p:spPr>
        </p:sp>
        <p:sp>
          <p:nvSpPr>
            <p:cNvPr id="90" name="Google Shape;90;p1"/>
            <p:cNvSpPr txBox="1"/>
            <p:nvPr/>
          </p:nvSpPr>
          <p:spPr>
            <a:xfrm>
              <a:off x="0" y="-57150"/>
              <a:ext cx="281400" cy="9185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1" name="Google Shape;91;p1"/>
          <p:cNvGrpSpPr/>
          <p:nvPr/>
        </p:nvGrpSpPr>
        <p:grpSpPr>
          <a:xfrm>
            <a:off x="4816394" y="5142224"/>
            <a:ext cx="1757365" cy="573643"/>
            <a:chOff x="0" y="-57150"/>
            <a:chExt cx="281400" cy="91856"/>
          </a:xfrm>
        </p:grpSpPr>
        <p:sp>
          <p:nvSpPr>
            <p:cNvPr id="92" name="Google Shape;92;p1"/>
            <p:cNvSpPr/>
            <p:nvPr/>
          </p:nvSpPr>
          <p:spPr>
            <a:xfrm>
              <a:off x="0" y="0"/>
              <a:ext cx="281400" cy="34706"/>
            </a:xfrm>
            <a:custGeom>
              <a:rect b="b" l="l" r="r" t="t"/>
              <a:pathLst>
                <a:path extrusionOk="0" h="34706" w="281400">
                  <a:moveTo>
                    <a:pt x="0" y="0"/>
                  </a:moveTo>
                  <a:lnTo>
                    <a:pt x="281400" y="0"/>
                  </a:lnTo>
                  <a:lnTo>
                    <a:pt x="281400" y="34706"/>
                  </a:lnTo>
                  <a:lnTo>
                    <a:pt x="0" y="34706"/>
                  </a:lnTo>
                  <a:close/>
                </a:path>
              </a:pathLst>
            </a:custGeom>
            <a:solidFill>
              <a:srgbClr val="E6E5DD"/>
            </a:solidFill>
            <a:ln>
              <a:noFill/>
            </a:ln>
          </p:spPr>
        </p:sp>
        <p:sp>
          <p:nvSpPr>
            <p:cNvPr id="93" name="Google Shape;93;p1"/>
            <p:cNvSpPr txBox="1"/>
            <p:nvPr/>
          </p:nvSpPr>
          <p:spPr>
            <a:xfrm>
              <a:off x="0" y="-57150"/>
              <a:ext cx="281400" cy="9185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4" name="Google Shape;94;p1"/>
          <p:cNvGrpSpPr/>
          <p:nvPr/>
        </p:nvGrpSpPr>
        <p:grpSpPr>
          <a:xfrm>
            <a:off x="6573759" y="5142224"/>
            <a:ext cx="1757365" cy="573643"/>
            <a:chOff x="0" y="-57150"/>
            <a:chExt cx="281400" cy="91856"/>
          </a:xfrm>
        </p:grpSpPr>
        <p:sp>
          <p:nvSpPr>
            <p:cNvPr id="95" name="Google Shape;95;p1"/>
            <p:cNvSpPr/>
            <p:nvPr/>
          </p:nvSpPr>
          <p:spPr>
            <a:xfrm>
              <a:off x="0" y="0"/>
              <a:ext cx="281400" cy="34706"/>
            </a:xfrm>
            <a:custGeom>
              <a:rect b="b" l="l" r="r" t="t"/>
              <a:pathLst>
                <a:path extrusionOk="0" h="34706" w="281400">
                  <a:moveTo>
                    <a:pt x="0" y="0"/>
                  </a:moveTo>
                  <a:lnTo>
                    <a:pt x="281400" y="0"/>
                  </a:lnTo>
                  <a:lnTo>
                    <a:pt x="281400" y="34706"/>
                  </a:lnTo>
                  <a:lnTo>
                    <a:pt x="0" y="34706"/>
                  </a:lnTo>
                  <a:close/>
                </a:path>
              </a:pathLst>
            </a:custGeom>
            <a:solidFill>
              <a:srgbClr val="2D2D2C"/>
            </a:solidFill>
            <a:ln>
              <a:noFill/>
            </a:ln>
          </p:spPr>
        </p:sp>
        <p:sp>
          <p:nvSpPr>
            <p:cNvPr id="96" name="Google Shape;96;p1"/>
            <p:cNvSpPr txBox="1"/>
            <p:nvPr/>
          </p:nvSpPr>
          <p:spPr>
            <a:xfrm>
              <a:off x="0" y="-57150"/>
              <a:ext cx="281400" cy="9185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7" name="Google Shape;97;p1"/>
          <p:cNvSpPr/>
          <p:nvPr/>
        </p:nvSpPr>
        <p:spPr>
          <a:xfrm>
            <a:off x="216884" y="778691"/>
            <a:ext cx="4364809" cy="4364809"/>
          </a:xfrm>
          <a:custGeom>
            <a:rect b="b" l="l" r="r" t="t"/>
            <a:pathLst>
              <a:path extrusionOk="0" h="4364809" w="4364809">
                <a:moveTo>
                  <a:pt x="0" y="0"/>
                </a:moveTo>
                <a:lnTo>
                  <a:pt x="4364809" y="0"/>
                </a:lnTo>
                <a:lnTo>
                  <a:pt x="4364809" y="4364809"/>
                </a:lnTo>
                <a:lnTo>
                  <a:pt x="0" y="4364809"/>
                </a:lnTo>
                <a:lnTo>
                  <a:pt x="0" y="0"/>
                </a:lnTo>
                <a:close/>
              </a:path>
            </a:pathLst>
          </a:custGeom>
          <a:blipFill rotWithShape="1">
            <a:blip r:embed="rId4">
              <a:alphaModFix/>
            </a:blip>
            <a:stretch>
              <a:fillRect b="0" l="0" r="0" t="0"/>
            </a:stretch>
          </a:blipFill>
          <a:ln>
            <a:noFill/>
          </a:ln>
        </p:spPr>
      </p:sp>
      <p:sp>
        <p:nvSpPr>
          <p:cNvPr id="98" name="Google Shape;98;p1"/>
          <p:cNvSpPr/>
          <p:nvPr/>
        </p:nvSpPr>
        <p:spPr>
          <a:xfrm>
            <a:off x="3380089" y="389210"/>
            <a:ext cx="5418045" cy="5428903"/>
          </a:xfrm>
          <a:custGeom>
            <a:rect b="b" l="l" r="r" t="t"/>
            <a:pathLst>
              <a:path extrusionOk="0" h="5428903" w="5418045">
                <a:moveTo>
                  <a:pt x="0" y="0"/>
                </a:moveTo>
                <a:lnTo>
                  <a:pt x="5418046" y="0"/>
                </a:lnTo>
                <a:lnTo>
                  <a:pt x="5418046" y="5428904"/>
                </a:lnTo>
                <a:lnTo>
                  <a:pt x="0" y="5428904"/>
                </a:lnTo>
                <a:lnTo>
                  <a:pt x="0" y="0"/>
                </a:lnTo>
                <a:close/>
              </a:path>
            </a:pathLst>
          </a:custGeom>
          <a:blipFill rotWithShape="1">
            <a:blip r:embed="rId5">
              <a:alphaModFix/>
            </a:blip>
            <a:stretch>
              <a:fillRect b="0" l="0" r="0" t="0"/>
            </a:stretch>
          </a:blipFill>
          <a:ln>
            <a:noFill/>
          </a:ln>
        </p:spPr>
      </p:sp>
      <p:sp>
        <p:nvSpPr>
          <p:cNvPr id="99" name="Google Shape;99;p1"/>
          <p:cNvSpPr txBox="1"/>
          <p:nvPr/>
        </p:nvSpPr>
        <p:spPr>
          <a:xfrm>
            <a:off x="1301663" y="6054497"/>
            <a:ext cx="12075379" cy="929640"/>
          </a:xfrm>
          <a:prstGeom prst="rect">
            <a:avLst/>
          </a:prstGeom>
          <a:noFill/>
          <a:ln>
            <a:noFill/>
          </a:ln>
        </p:spPr>
        <p:txBody>
          <a:bodyPr anchorCtr="0" anchor="t" bIns="0" lIns="0" spcFirstLastPara="1" rIns="0" wrap="square" tIns="0">
            <a:spAutoFit/>
          </a:bodyPr>
          <a:lstStyle/>
          <a:p>
            <a:pPr indent="0" lvl="0" marL="0" marR="0" rtl="0" algn="l">
              <a:lnSpc>
                <a:spcPct val="139981"/>
              </a:lnSpc>
              <a:spcBef>
                <a:spcPts val="0"/>
              </a:spcBef>
              <a:spcAft>
                <a:spcPts val="0"/>
              </a:spcAft>
              <a:buNone/>
            </a:pPr>
            <a:r>
              <a:rPr b="1" i="0" lang="en-US" sz="5400" u="none" cap="none" strike="noStrike">
                <a:solidFill>
                  <a:srgbClr val="005736"/>
                </a:solidFill>
                <a:latin typeface="Rubik"/>
                <a:ea typeface="Rubik"/>
                <a:cs typeface="Rubik"/>
                <a:sym typeface="Rubik"/>
              </a:rPr>
              <a:t>Syrian Emergency Task Force </a:t>
            </a:r>
            <a:endParaRPr/>
          </a:p>
        </p:txBody>
      </p:sp>
      <p:sp>
        <p:nvSpPr>
          <p:cNvPr id="100" name="Google Shape;100;p1"/>
          <p:cNvSpPr txBox="1"/>
          <p:nvPr/>
        </p:nvSpPr>
        <p:spPr>
          <a:xfrm>
            <a:off x="1301675" y="6941775"/>
            <a:ext cx="9180000" cy="2182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8700" u="none" cap="none" strike="noStrike">
                <a:solidFill>
                  <a:srgbClr val="005736"/>
                </a:solidFill>
                <a:latin typeface="Poppins"/>
                <a:ea typeface="Poppins"/>
                <a:cs typeface="Poppins"/>
                <a:sym typeface="Poppins"/>
              </a:rPr>
              <a:t>Letters of Hope</a:t>
            </a:r>
            <a:endParaRPr/>
          </a:p>
          <a:p>
            <a:pPr indent="0" lvl="0" marL="0" marR="0" rtl="0" algn="l">
              <a:lnSpc>
                <a:spcPct val="140000"/>
              </a:lnSpc>
              <a:spcBef>
                <a:spcPts val="0"/>
              </a:spcBef>
              <a:spcAft>
                <a:spcPts val="0"/>
              </a:spcAft>
              <a:buNone/>
            </a:pPr>
            <a:r>
              <a:rPr b="1" i="0" lang="en-US" sz="2000" u="none" cap="none" strike="noStrike">
                <a:solidFill>
                  <a:srgbClr val="005736"/>
                </a:solidFill>
                <a:latin typeface="Poppins"/>
                <a:ea typeface="Poppins"/>
                <a:cs typeface="Poppins"/>
                <a:sym typeface="Poppins"/>
              </a:rPr>
              <a:t>Bringing Hope to Syrians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2"/>
          <p:cNvPicPr preferRelativeResize="0"/>
          <p:nvPr/>
        </p:nvPicPr>
        <p:blipFill rotWithShape="1">
          <a:blip r:embed="rId3">
            <a:alphaModFix/>
          </a:blip>
          <a:srcRect b="564" l="0" r="0" t="565"/>
          <a:stretch/>
        </p:blipFill>
        <p:spPr>
          <a:xfrm>
            <a:off x="0" y="2452615"/>
            <a:ext cx="8241113" cy="5431975"/>
          </a:xfrm>
          <a:prstGeom prst="rect">
            <a:avLst/>
          </a:prstGeom>
          <a:noFill/>
          <a:ln>
            <a:noFill/>
          </a:ln>
        </p:spPr>
      </p:pic>
      <p:sp>
        <p:nvSpPr>
          <p:cNvPr id="106" name="Google Shape;106;p2"/>
          <p:cNvSpPr/>
          <p:nvPr/>
        </p:nvSpPr>
        <p:spPr>
          <a:xfrm rot="5400000">
            <a:off x="6980684" y="1311658"/>
            <a:ext cx="1495515" cy="1295116"/>
          </a:xfrm>
          <a:custGeom>
            <a:rect b="b" l="l" r="r" t="t"/>
            <a:pathLst>
              <a:path extrusionOk="0" h="5499100" w="6350000">
                <a:moveTo>
                  <a:pt x="0" y="5499100"/>
                </a:moveTo>
                <a:lnTo>
                  <a:pt x="3175000" y="0"/>
                </a:lnTo>
                <a:lnTo>
                  <a:pt x="6350000" y="5499100"/>
                </a:lnTo>
                <a:lnTo>
                  <a:pt x="0" y="5499100"/>
                </a:lnTo>
                <a:close/>
              </a:path>
            </a:pathLst>
          </a:custGeom>
          <a:solidFill>
            <a:srgbClr val="006F38"/>
          </a:solidFill>
          <a:ln>
            <a:noFill/>
          </a:ln>
        </p:spPr>
      </p:sp>
      <p:sp>
        <p:nvSpPr>
          <p:cNvPr id="107" name="Google Shape;107;p2"/>
          <p:cNvSpPr/>
          <p:nvPr/>
        </p:nvSpPr>
        <p:spPr>
          <a:xfrm rot="-8161300">
            <a:off x="1758810" y="7674214"/>
            <a:ext cx="747757" cy="647558"/>
          </a:xfrm>
          <a:custGeom>
            <a:rect b="b" l="l" r="r" t="t"/>
            <a:pathLst>
              <a:path extrusionOk="0" h="5499100" w="6350000">
                <a:moveTo>
                  <a:pt x="0" y="5499100"/>
                </a:moveTo>
                <a:lnTo>
                  <a:pt x="3175000" y="0"/>
                </a:lnTo>
                <a:lnTo>
                  <a:pt x="6350000" y="5499100"/>
                </a:lnTo>
                <a:lnTo>
                  <a:pt x="0" y="5499100"/>
                </a:lnTo>
                <a:close/>
              </a:path>
            </a:pathLst>
          </a:custGeom>
          <a:solidFill>
            <a:srgbClr val="E6E5DD"/>
          </a:solidFill>
          <a:ln>
            <a:noFill/>
          </a:ln>
        </p:spPr>
      </p:sp>
      <p:sp>
        <p:nvSpPr>
          <p:cNvPr id="108" name="Google Shape;108;p2"/>
          <p:cNvSpPr/>
          <p:nvPr/>
        </p:nvSpPr>
        <p:spPr>
          <a:xfrm rot="8534998">
            <a:off x="5845269" y="8566916"/>
            <a:ext cx="2064609" cy="1787951"/>
          </a:xfrm>
          <a:custGeom>
            <a:rect b="b" l="l" r="r" t="t"/>
            <a:pathLst>
              <a:path extrusionOk="0" h="5499100" w="6350000">
                <a:moveTo>
                  <a:pt x="0" y="5499100"/>
                </a:moveTo>
                <a:lnTo>
                  <a:pt x="3175000" y="0"/>
                </a:lnTo>
                <a:lnTo>
                  <a:pt x="6350000" y="5499100"/>
                </a:lnTo>
                <a:lnTo>
                  <a:pt x="0" y="5499100"/>
                </a:lnTo>
                <a:close/>
              </a:path>
            </a:pathLst>
          </a:custGeom>
          <a:solidFill>
            <a:srgbClr val="D01029"/>
          </a:solidFill>
          <a:ln>
            <a:noFill/>
          </a:ln>
        </p:spPr>
      </p:sp>
      <p:sp>
        <p:nvSpPr>
          <p:cNvPr id="109" name="Google Shape;109;p2"/>
          <p:cNvSpPr/>
          <p:nvPr/>
        </p:nvSpPr>
        <p:spPr>
          <a:xfrm flipH="1" rot="10800000">
            <a:off x="14173200" y="8336421"/>
            <a:ext cx="4114800" cy="4114800"/>
          </a:xfrm>
          <a:custGeom>
            <a:rect b="b" l="l" r="r" t="t"/>
            <a:pathLst>
              <a:path extrusionOk="0" h="4114800" w="4114800">
                <a:moveTo>
                  <a:pt x="0" y="4114800"/>
                </a:moveTo>
                <a:lnTo>
                  <a:pt x="4114800" y="4114800"/>
                </a:lnTo>
                <a:lnTo>
                  <a:pt x="4114800" y="0"/>
                </a:lnTo>
                <a:lnTo>
                  <a:pt x="0" y="0"/>
                </a:lnTo>
                <a:lnTo>
                  <a:pt x="0" y="4114800"/>
                </a:lnTo>
                <a:close/>
              </a:path>
            </a:pathLst>
          </a:custGeom>
          <a:blipFill rotWithShape="1">
            <a:blip r:embed="rId4">
              <a:alphaModFix amt="52000"/>
            </a:blip>
            <a:stretch>
              <a:fillRect b="0" l="0" r="0" t="0"/>
            </a:stretch>
          </a:blipFill>
          <a:ln>
            <a:noFill/>
          </a:ln>
        </p:spPr>
      </p:sp>
      <p:sp>
        <p:nvSpPr>
          <p:cNvPr id="110" name="Google Shape;110;p2"/>
          <p:cNvSpPr/>
          <p:nvPr/>
        </p:nvSpPr>
        <p:spPr>
          <a:xfrm>
            <a:off x="14173200" y="-2155584"/>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4">
              <a:alphaModFix amt="52000"/>
            </a:blip>
            <a:stretch>
              <a:fillRect b="0" l="0" r="0" t="0"/>
            </a:stretch>
          </a:blipFill>
          <a:ln>
            <a:noFill/>
          </a:ln>
        </p:spPr>
      </p:sp>
      <p:sp>
        <p:nvSpPr>
          <p:cNvPr id="111" name="Google Shape;111;p2"/>
          <p:cNvSpPr txBox="1"/>
          <p:nvPr/>
        </p:nvSpPr>
        <p:spPr>
          <a:xfrm>
            <a:off x="8535313" y="2480595"/>
            <a:ext cx="6587057" cy="771525"/>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1" i="0" lang="en-US" sz="4500" u="none" cap="none" strike="noStrike">
                <a:solidFill>
                  <a:srgbClr val="005736"/>
                </a:solidFill>
                <a:latin typeface="Rubik SemiBold"/>
                <a:ea typeface="Rubik SemiBold"/>
                <a:cs typeface="Rubik SemiBold"/>
                <a:sym typeface="Rubik SemiBold"/>
              </a:rPr>
              <a:t>Introduction</a:t>
            </a:r>
            <a:endParaRPr/>
          </a:p>
        </p:txBody>
      </p:sp>
      <p:sp>
        <p:nvSpPr>
          <p:cNvPr id="112" name="Google Shape;112;p2"/>
          <p:cNvSpPr txBox="1"/>
          <p:nvPr/>
        </p:nvSpPr>
        <p:spPr>
          <a:xfrm>
            <a:off x="8535313" y="3462992"/>
            <a:ext cx="8723987" cy="3211195"/>
          </a:xfrm>
          <a:prstGeom prst="rect">
            <a:avLst/>
          </a:prstGeom>
          <a:noFill/>
          <a:ln>
            <a:noFill/>
          </a:ln>
        </p:spPr>
        <p:txBody>
          <a:bodyPr anchorCtr="0" anchor="t" bIns="0" lIns="0" spcFirstLastPara="1" rIns="0" wrap="square" tIns="0">
            <a:spAutoFit/>
          </a:bodyPr>
          <a:lstStyle/>
          <a:p>
            <a:pPr indent="-215900" lvl="1" marL="431801" marR="0" rtl="0" algn="l">
              <a:lnSpc>
                <a:spcPct val="217000"/>
              </a:lnSpc>
              <a:spcBef>
                <a:spcPts val="0"/>
              </a:spcBef>
              <a:spcAft>
                <a:spcPts val="0"/>
              </a:spcAft>
              <a:buClr>
                <a:srgbClr val="005736"/>
              </a:buClr>
              <a:buSzPts val="2000"/>
              <a:buFont typeface="Arial"/>
              <a:buChar char="•"/>
            </a:pPr>
            <a:r>
              <a:rPr b="0" i="0" lang="en-US" sz="2000" u="none" cap="none" strike="noStrike">
                <a:solidFill>
                  <a:srgbClr val="005736"/>
                </a:solidFill>
                <a:latin typeface="Rubik"/>
                <a:ea typeface="Rubik"/>
                <a:cs typeface="Rubik"/>
                <a:sym typeface="Rubik"/>
              </a:rPr>
              <a:t>The war in Syria has created a significant gap between displaced Syrians and the rest of the world.</a:t>
            </a:r>
            <a:endParaRPr/>
          </a:p>
          <a:p>
            <a:pPr indent="-215900" lvl="1" marL="431801" marR="0" rtl="0" algn="l">
              <a:lnSpc>
                <a:spcPct val="217000"/>
              </a:lnSpc>
              <a:spcBef>
                <a:spcPts val="0"/>
              </a:spcBef>
              <a:spcAft>
                <a:spcPts val="0"/>
              </a:spcAft>
              <a:buClr>
                <a:srgbClr val="005736"/>
              </a:buClr>
              <a:buSzPts val="2000"/>
              <a:buFont typeface="Arial"/>
              <a:buChar char="•"/>
            </a:pPr>
            <a:r>
              <a:rPr b="0" i="0" lang="en-US" sz="2000" u="none" cap="none" strike="noStrike">
                <a:solidFill>
                  <a:srgbClr val="005736"/>
                </a:solidFill>
                <a:latin typeface="Rubik"/>
                <a:ea typeface="Rubik"/>
                <a:cs typeface="Rubik"/>
                <a:sym typeface="Rubik"/>
              </a:rPr>
              <a:t>Our initiative, Letters of Hope for Syria, aims to bridge this gap and let Syrians know they are not alone or forgotten.</a:t>
            </a:r>
            <a:endParaRPr/>
          </a:p>
          <a:p>
            <a:pPr indent="-215900" lvl="1" marL="431801" marR="0" rtl="0" algn="l">
              <a:lnSpc>
                <a:spcPct val="217000"/>
              </a:lnSpc>
              <a:spcBef>
                <a:spcPts val="0"/>
              </a:spcBef>
              <a:spcAft>
                <a:spcPts val="0"/>
              </a:spcAft>
              <a:buClr>
                <a:srgbClr val="005736"/>
              </a:buClr>
              <a:buSzPts val="2000"/>
              <a:buFont typeface="Arial"/>
              <a:buChar char="•"/>
            </a:pPr>
            <a:r>
              <a:rPr b="0" i="0" lang="en-US" sz="2000" u="none" cap="none" strike="noStrike">
                <a:solidFill>
                  <a:srgbClr val="005736"/>
                </a:solidFill>
                <a:latin typeface="Rubik"/>
                <a:ea typeface="Rubik"/>
                <a:cs typeface="Rubik"/>
                <a:sym typeface="Rubik"/>
              </a:rPr>
              <a:t>This initiative has become one of SETF's prominent projects, inspiring hope and solidarity.</a:t>
            </a:r>
            <a:endParaRPr/>
          </a:p>
        </p:txBody>
      </p:sp>
      <p:sp>
        <p:nvSpPr>
          <p:cNvPr id="113" name="Google Shape;113;p2"/>
          <p:cNvSpPr txBox="1"/>
          <p:nvPr/>
        </p:nvSpPr>
        <p:spPr>
          <a:xfrm>
            <a:off x="419040" y="8458200"/>
            <a:ext cx="4443924" cy="13335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1500" u="sng" cap="none" strike="noStrike">
                <a:solidFill>
                  <a:srgbClr val="005736"/>
                </a:solidFill>
                <a:latin typeface="Rubik"/>
                <a:ea typeface="Rubik"/>
                <a:cs typeface="Rubik"/>
                <a:sym typeface="Rubik"/>
                <a:hlinkClick r:id="rId5">
                  <a:extLst>
                    <a:ext uri="{A12FA001-AC4F-418D-AE19-62706E023703}">
                      <ahyp:hlinkClr val="tx"/>
                    </a:ext>
                  </a:extLst>
                </a:hlinkClick>
              </a:rPr>
              <a:t>Watch this</a:t>
            </a:r>
            <a:r>
              <a:rPr b="0" i="0" lang="en-US" sz="1500" u="none" cap="none" strike="noStrike">
                <a:solidFill>
                  <a:srgbClr val="005736"/>
                </a:solidFill>
                <a:latin typeface="Rubik"/>
                <a:ea typeface="Rubik"/>
                <a:cs typeface="Rubik"/>
                <a:sym typeface="Rubik"/>
              </a:rPr>
              <a:t> explanation of the origin of the Syrian war and an introduction to SETF in a video from M.Night Shyamalan, an American filmmaker and actor, who has become a pivotal supporter of SETF through his foundation.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3"/>
          <p:cNvPicPr preferRelativeResize="0"/>
          <p:nvPr/>
        </p:nvPicPr>
        <p:blipFill rotWithShape="1">
          <a:blip r:embed="rId3">
            <a:alphaModFix/>
          </a:blip>
          <a:srcRect b="6960" l="0" r="0" t="17645"/>
          <a:stretch/>
        </p:blipFill>
        <p:spPr>
          <a:xfrm>
            <a:off x="7695850" y="6130250"/>
            <a:ext cx="10591749" cy="5431977"/>
          </a:xfrm>
          <a:prstGeom prst="rect">
            <a:avLst/>
          </a:prstGeom>
          <a:noFill/>
          <a:ln>
            <a:noFill/>
          </a:ln>
        </p:spPr>
      </p:pic>
      <p:sp>
        <p:nvSpPr>
          <p:cNvPr id="119" name="Google Shape;119;p3"/>
          <p:cNvSpPr/>
          <p:nvPr/>
        </p:nvSpPr>
        <p:spPr>
          <a:xfrm rot="-8161300">
            <a:off x="1758810" y="7674214"/>
            <a:ext cx="747757" cy="647558"/>
          </a:xfrm>
          <a:custGeom>
            <a:rect b="b" l="l" r="r" t="t"/>
            <a:pathLst>
              <a:path extrusionOk="0" h="5499100" w="6350000">
                <a:moveTo>
                  <a:pt x="0" y="5499100"/>
                </a:moveTo>
                <a:lnTo>
                  <a:pt x="3175000" y="0"/>
                </a:lnTo>
                <a:lnTo>
                  <a:pt x="6350000" y="5499100"/>
                </a:lnTo>
                <a:lnTo>
                  <a:pt x="0" y="5499100"/>
                </a:lnTo>
                <a:close/>
              </a:path>
            </a:pathLst>
          </a:custGeom>
          <a:solidFill>
            <a:srgbClr val="E6E5DD"/>
          </a:solidFill>
          <a:ln>
            <a:noFill/>
          </a:ln>
        </p:spPr>
      </p:sp>
      <p:sp>
        <p:nvSpPr>
          <p:cNvPr id="120" name="Google Shape;120;p3"/>
          <p:cNvSpPr/>
          <p:nvPr/>
        </p:nvSpPr>
        <p:spPr>
          <a:xfrm rot="8534998">
            <a:off x="5845269" y="8566916"/>
            <a:ext cx="2064609" cy="1787951"/>
          </a:xfrm>
          <a:custGeom>
            <a:rect b="b" l="l" r="r" t="t"/>
            <a:pathLst>
              <a:path extrusionOk="0" h="5499100" w="6350000">
                <a:moveTo>
                  <a:pt x="0" y="5499100"/>
                </a:moveTo>
                <a:lnTo>
                  <a:pt x="3175000" y="0"/>
                </a:lnTo>
                <a:lnTo>
                  <a:pt x="6350000" y="5499100"/>
                </a:lnTo>
                <a:lnTo>
                  <a:pt x="0" y="5499100"/>
                </a:lnTo>
                <a:close/>
              </a:path>
            </a:pathLst>
          </a:custGeom>
          <a:solidFill>
            <a:srgbClr val="D01029"/>
          </a:solidFill>
          <a:ln>
            <a:noFill/>
          </a:ln>
        </p:spPr>
      </p:sp>
      <p:sp>
        <p:nvSpPr>
          <p:cNvPr id="121" name="Google Shape;121;p3"/>
          <p:cNvSpPr/>
          <p:nvPr/>
        </p:nvSpPr>
        <p:spPr>
          <a:xfrm>
            <a:off x="14173200" y="-2155584"/>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4">
              <a:alphaModFix amt="52000"/>
            </a:blip>
            <a:stretch>
              <a:fillRect b="0" l="0" r="0" t="0"/>
            </a:stretch>
          </a:blipFill>
          <a:ln>
            <a:noFill/>
          </a:ln>
        </p:spPr>
      </p:sp>
      <p:grpSp>
        <p:nvGrpSpPr>
          <p:cNvPr id="122" name="Google Shape;122;p3"/>
          <p:cNvGrpSpPr/>
          <p:nvPr/>
        </p:nvGrpSpPr>
        <p:grpSpPr>
          <a:xfrm>
            <a:off x="7695849" y="4639099"/>
            <a:ext cx="10591830" cy="1491150"/>
            <a:chOff x="0" y="-79563"/>
            <a:chExt cx="14807535" cy="1988200"/>
          </a:xfrm>
        </p:grpSpPr>
        <p:grpSp>
          <p:nvGrpSpPr>
            <p:cNvPr id="123" name="Google Shape;123;p3"/>
            <p:cNvGrpSpPr/>
            <p:nvPr/>
          </p:nvGrpSpPr>
          <p:grpSpPr>
            <a:xfrm>
              <a:off x="0" y="-79563"/>
              <a:ext cx="14807535" cy="1988200"/>
              <a:chOff x="0" y="-19050"/>
              <a:chExt cx="3545415" cy="476041"/>
            </a:xfrm>
          </p:grpSpPr>
          <p:sp>
            <p:nvSpPr>
              <p:cNvPr id="124" name="Google Shape;124;p3"/>
              <p:cNvSpPr/>
              <p:nvPr/>
            </p:nvSpPr>
            <p:spPr>
              <a:xfrm>
                <a:off x="0" y="0"/>
                <a:ext cx="3545415" cy="456991"/>
              </a:xfrm>
              <a:custGeom>
                <a:rect b="b" l="l" r="r" t="t"/>
                <a:pathLst>
                  <a:path extrusionOk="0" h="456991" w="3545415">
                    <a:moveTo>
                      <a:pt x="0" y="0"/>
                    </a:moveTo>
                    <a:lnTo>
                      <a:pt x="3545415" y="0"/>
                    </a:lnTo>
                    <a:lnTo>
                      <a:pt x="3545415" y="456991"/>
                    </a:lnTo>
                    <a:lnTo>
                      <a:pt x="0" y="456991"/>
                    </a:lnTo>
                    <a:close/>
                  </a:path>
                </a:pathLst>
              </a:custGeom>
              <a:solidFill>
                <a:srgbClr val="005736"/>
              </a:solidFill>
              <a:ln>
                <a:noFill/>
              </a:ln>
            </p:spPr>
          </p:sp>
          <p:sp>
            <p:nvSpPr>
              <p:cNvPr id="125" name="Google Shape;125;p3"/>
              <p:cNvSpPr txBox="1"/>
              <p:nvPr/>
            </p:nvSpPr>
            <p:spPr>
              <a:xfrm>
                <a:off x="0" y="-19050"/>
                <a:ext cx="3545414" cy="476041"/>
              </a:xfrm>
              <a:prstGeom prst="rect">
                <a:avLst/>
              </a:prstGeom>
              <a:noFill/>
              <a:ln>
                <a:noFill/>
              </a:ln>
            </p:spPr>
            <p:txBody>
              <a:bodyPr anchorCtr="0" anchor="ctr" bIns="50800" lIns="50800" spcFirstLastPara="1" rIns="50800" wrap="square" tIns="50800">
                <a:noAutofit/>
              </a:bodyPr>
              <a:lstStyle/>
              <a:p>
                <a:pPr indent="0" lvl="0" marL="0" marR="0" rtl="0" algn="l">
                  <a:lnSpc>
                    <a:spcPct val="9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6" name="Google Shape;126;p3"/>
            <p:cNvSpPr txBox="1"/>
            <p:nvPr/>
          </p:nvSpPr>
          <p:spPr>
            <a:xfrm>
              <a:off x="1059380" y="283858"/>
              <a:ext cx="2481900" cy="276300"/>
            </a:xfrm>
            <a:prstGeom prst="rect">
              <a:avLst/>
            </a:prstGeom>
            <a:noFill/>
            <a:ln>
              <a:noFill/>
            </a:ln>
          </p:spPr>
          <p:txBody>
            <a:bodyPr anchorCtr="0" anchor="t" bIns="0" lIns="0" spcFirstLastPara="1" rIns="0" wrap="square" tIns="0">
              <a:spAutoFit/>
            </a:bodyPr>
            <a:lstStyle/>
            <a:p>
              <a:pPr indent="0" lvl="0" marL="0" marR="0" rtl="0" algn="l">
                <a:lnSpc>
                  <a:spcPct val="111952"/>
                </a:lnSpc>
                <a:spcBef>
                  <a:spcPts val="0"/>
                </a:spcBef>
                <a:spcAft>
                  <a:spcPts val="0"/>
                </a:spcAft>
                <a:buNone/>
              </a:pPr>
              <a:r>
                <a:rPr b="0" i="0" lang="en-US" sz="1347" u="none" cap="none" strike="noStrike">
                  <a:solidFill>
                    <a:srgbClr val="E6E5DD"/>
                  </a:solidFill>
                  <a:latin typeface="Arial"/>
                  <a:ea typeface="Arial"/>
                  <a:cs typeface="Arial"/>
                  <a:sym typeface="Arial"/>
                </a:rPr>
                <a:t>FROM</a:t>
              </a:r>
              <a:endParaRPr/>
            </a:p>
          </p:txBody>
        </p:sp>
        <p:sp>
          <p:nvSpPr>
            <p:cNvPr id="127" name="Google Shape;127;p3"/>
            <p:cNvSpPr txBox="1"/>
            <p:nvPr/>
          </p:nvSpPr>
          <p:spPr>
            <a:xfrm>
              <a:off x="1059380" y="560937"/>
              <a:ext cx="2822100" cy="1075500"/>
            </a:xfrm>
            <a:prstGeom prst="rect">
              <a:avLst/>
            </a:prstGeom>
            <a:noFill/>
            <a:ln>
              <a:noFill/>
            </a:ln>
          </p:spPr>
          <p:txBody>
            <a:bodyPr anchorCtr="0" anchor="t" bIns="0" lIns="0" spcFirstLastPara="1" rIns="0" wrap="square" tIns="0">
              <a:spAutoFit/>
            </a:bodyPr>
            <a:lstStyle/>
            <a:p>
              <a:pPr indent="0" lvl="0" marL="0" marR="0" rtl="0" algn="l">
                <a:lnSpc>
                  <a:spcPct val="95988"/>
                </a:lnSpc>
                <a:spcBef>
                  <a:spcPts val="0"/>
                </a:spcBef>
                <a:spcAft>
                  <a:spcPts val="0"/>
                </a:spcAft>
                <a:buNone/>
              </a:pPr>
              <a:r>
                <a:rPr b="1" i="0" lang="en-US" sz="5459" u="none" cap="none" strike="noStrike">
                  <a:solidFill>
                    <a:srgbClr val="E6E5DD"/>
                  </a:solidFill>
                  <a:latin typeface="Montserrat"/>
                  <a:ea typeface="Montserrat"/>
                  <a:cs typeface="Montserrat"/>
                  <a:sym typeface="Montserrat"/>
                </a:rPr>
                <a:t>2016</a:t>
              </a:r>
              <a:endParaRPr/>
            </a:p>
          </p:txBody>
        </p:sp>
        <p:sp>
          <p:nvSpPr>
            <p:cNvPr id="128" name="Google Shape;128;p3"/>
            <p:cNvSpPr txBox="1"/>
            <p:nvPr/>
          </p:nvSpPr>
          <p:spPr>
            <a:xfrm>
              <a:off x="4430653" y="265097"/>
              <a:ext cx="2652600" cy="276300"/>
            </a:xfrm>
            <a:prstGeom prst="rect">
              <a:avLst/>
            </a:prstGeom>
            <a:noFill/>
            <a:ln>
              <a:noFill/>
            </a:ln>
          </p:spPr>
          <p:txBody>
            <a:bodyPr anchorCtr="0" anchor="t" bIns="0" lIns="0" spcFirstLastPara="1" rIns="0" wrap="square" tIns="0">
              <a:spAutoFit/>
            </a:bodyPr>
            <a:lstStyle/>
            <a:p>
              <a:pPr indent="0" lvl="0" marL="0" marR="0" rtl="0" algn="l">
                <a:lnSpc>
                  <a:spcPct val="111952"/>
                </a:lnSpc>
                <a:spcBef>
                  <a:spcPts val="0"/>
                </a:spcBef>
                <a:spcAft>
                  <a:spcPts val="0"/>
                </a:spcAft>
                <a:buNone/>
              </a:pPr>
              <a:r>
                <a:rPr b="0" i="0" lang="en-US" sz="1347" u="none" cap="none" strike="noStrike">
                  <a:solidFill>
                    <a:srgbClr val="E6E5DD"/>
                  </a:solidFill>
                  <a:latin typeface="Arial"/>
                  <a:ea typeface="Arial"/>
                  <a:cs typeface="Arial"/>
                  <a:sym typeface="Arial"/>
                </a:rPr>
                <a:t>MORE THAN</a:t>
              </a:r>
              <a:endParaRPr/>
            </a:p>
          </p:txBody>
        </p:sp>
        <p:sp>
          <p:nvSpPr>
            <p:cNvPr id="129" name="Google Shape;129;p3"/>
            <p:cNvSpPr txBox="1"/>
            <p:nvPr/>
          </p:nvSpPr>
          <p:spPr>
            <a:xfrm>
              <a:off x="4430653" y="542177"/>
              <a:ext cx="3067500" cy="1075500"/>
            </a:xfrm>
            <a:prstGeom prst="rect">
              <a:avLst/>
            </a:prstGeom>
            <a:noFill/>
            <a:ln>
              <a:noFill/>
            </a:ln>
          </p:spPr>
          <p:txBody>
            <a:bodyPr anchorCtr="0" anchor="t" bIns="0" lIns="0" spcFirstLastPara="1" rIns="0" wrap="square" tIns="0">
              <a:spAutoFit/>
            </a:bodyPr>
            <a:lstStyle/>
            <a:p>
              <a:pPr indent="0" lvl="0" marL="0" marR="0" rtl="0" algn="l">
                <a:lnSpc>
                  <a:spcPct val="95988"/>
                </a:lnSpc>
                <a:spcBef>
                  <a:spcPts val="0"/>
                </a:spcBef>
                <a:spcAft>
                  <a:spcPts val="0"/>
                </a:spcAft>
                <a:buNone/>
              </a:pPr>
              <a:r>
                <a:rPr b="1" i="0" lang="en-US" sz="5459" u="none" cap="none" strike="noStrike">
                  <a:solidFill>
                    <a:srgbClr val="E6E5DD"/>
                  </a:solidFill>
                  <a:latin typeface="Montserrat"/>
                  <a:ea typeface="Montserrat"/>
                  <a:cs typeface="Montserrat"/>
                  <a:sym typeface="Montserrat"/>
                </a:rPr>
                <a:t>4000</a:t>
              </a:r>
              <a:endParaRPr/>
            </a:p>
          </p:txBody>
        </p:sp>
        <p:sp>
          <p:nvSpPr>
            <p:cNvPr id="130" name="Google Shape;130;p3"/>
            <p:cNvSpPr txBox="1"/>
            <p:nvPr/>
          </p:nvSpPr>
          <p:spPr>
            <a:xfrm>
              <a:off x="4430653" y="1401466"/>
              <a:ext cx="3426900" cy="276300"/>
            </a:xfrm>
            <a:prstGeom prst="rect">
              <a:avLst/>
            </a:prstGeom>
            <a:noFill/>
            <a:ln>
              <a:noFill/>
            </a:ln>
          </p:spPr>
          <p:txBody>
            <a:bodyPr anchorCtr="0" anchor="t" bIns="0" lIns="0" spcFirstLastPara="1" rIns="0" wrap="square" tIns="0">
              <a:spAutoFit/>
            </a:bodyPr>
            <a:lstStyle/>
            <a:p>
              <a:pPr indent="0" lvl="0" marL="0" marR="0" rtl="0" algn="l">
                <a:lnSpc>
                  <a:spcPct val="111952"/>
                </a:lnSpc>
                <a:spcBef>
                  <a:spcPts val="0"/>
                </a:spcBef>
                <a:spcAft>
                  <a:spcPts val="0"/>
                </a:spcAft>
                <a:buNone/>
              </a:pPr>
              <a:r>
                <a:rPr b="0" i="0" lang="en-US" sz="1347" u="none" cap="none" strike="noStrike">
                  <a:solidFill>
                    <a:srgbClr val="E6E5DD"/>
                  </a:solidFill>
                  <a:latin typeface="Arial"/>
                  <a:ea typeface="Arial"/>
                  <a:cs typeface="Arial"/>
                  <a:sym typeface="Arial"/>
                </a:rPr>
                <a:t>LETTERS OF HOPE</a:t>
              </a:r>
              <a:endParaRPr/>
            </a:p>
          </p:txBody>
        </p:sp>
        <p:sp>
          <p:nvSpPr>
            <p:cNvPr id="131" name="Google Shape;131;p3"/>
            <p:cNvSpPr txBox="1"/>
            <p:nvPr/>
          </p:nvSpPr>
          <p:spPr>
            <a:xfrm>
              <a:off x="8533375" y="265097"/>
              <a:ext cx="2652600" cy="276300"/>
            </a:xfrm>
            <a:prstGeom prst="rect">
              <a:avLst/>
            </a:prstGeom>
            <a:noFill/>
            <a:ln>
              <a:noFill/>
            </a:ln>
          </p:spPr>
          <p:txBody>
            <a:bodyPr anchorCtr="0" anchor="t" bIns="0" lIns="0" spcFirstLastPara="1" rIns="0" wrap="square" tIns="0">
              <a:spAutoFit/>
            </a:bodyPr>
            <a:lstStyle/>
            <a:p>
              <a:pPr indent="0" lvl="0" marL="0" marR="0" rtl="0" algn="l">
                <a:lnSpc>
                  <a:spcPct val="111952"/>
                </a:lnSpc>
                <a:spcBef>
                  <a:spcPts val="0"/>
                </a:spcBef>
                <a:spcAft>
                  <a:spcPts val="0"/>
                </a:spcAft>
                <a:buNone/>
              </a:pPr>
              <a:r>
                <a:rPr b="0" i="0" lang="en-US" sz="1347" u="none" cap="none" strike="noStrike">
                  <a:solidFill>
                    <a:srgbClr val="E6E5DD"/>
                  </a:solidFill>
                  <a:latin typeface="Arial"/>
                  <a:ea typeface="Arial"/>
                  <a:cs typeface="Arial"/>
                  <a:sym typeface="Arial"/>
                </a:rPr>
                <a:t>FROM</a:t>
              </a:r>
              <a:endParaRPr/>
            </a:p>
          </p:txBody>
        </p:sp>
        <p:sp>
          <p:nvSpPr>
            <p:cNvPr id="132" name="Google Shape;132;p3"/>
            <p:cNvSpPr txBox="1"/>
            <p:nvPr/>
          </p:nvSpPr>
          <p:spPr>
            <a:xfrm>
              <a:off x="8533375" y="542177"/>
              <a:ext cx="1980900" cy="1075500"/>
            </a:xfrm>
            <a:prstGeom prst="rect">
              <a:avLst/>
            </a:prstGeom>
            <a:noFill/>
            <a:ln>
              <a:noFill/>
            </a:ln>
          </p:spPr>
          <p:txBody>
            <a:bodyPr anchorCtr="0" anchor="t" bIns="0" lIns="0" spcFirstLastPara="1" rIns="0" wrap="square" tIns="0">
              <a:spAutoFit/>
            </a:bodyPr>
            <a:lstStyle/>
            <a:p>
              <a:pPr indent="0" lvl="0" marL="0" marR="0" rtl="0" algn="l">
                <a:lnSpc>
                  <a:spcPct val="95988"/>
                </a:lnSpc>
                <a:spcBef>
                  <a:spcPts val="0"/>
                </a:spcBef>
                <a:spcAft>
                  <a:spcPts val="0"/>
                </a:spcAft>
                <a:buNone/>
              </a:pPr>
              <a:r>
                <a:rPr b="1" i="0" lang="en-US" sz="5459" u="none" cap="none" strike="noStrike">
                  <a:solidFill>
                    <a:srgbClr val="E6E5DD"/>
                  </a:solidFill>
                  <a:latin typeface="Montserrat"/>
                  <a:ea typeface="Montserrat"/>
                  <a:cs typeface="Montserrat"/>
                  <a:sym typeface="Montserrat"/>
                </a:rPr>
                <a:t>13+</a:t>
              </a:r>
              <a:endParaRPr/>
            </a:p>
          </p:txBody>
        </p:sp>
        <p:sp>
          <p:nvSpPr>
            <p:cNvPr id="133" name="Google Shape;133;p3"/>
            <p:cNvSpPr txBox="1"/>
            <p:nvPr/>
          </p:nvSpPr>
          <p:spPr>
            <a:xfrm>
              <a:off x="8533375" y="1401466"/>
              <a:ext cx="3234000" cy="276300"/>
            </a:xfrm>
            <a:prstGeom prst="rect">
              <a:avLst/>
            </a:prstGeom>
            <a:noFill/>
            <a:ln>
              <a:noFill/>
            </a:ln>
          </p:spPr>
          <p:txBody>
            <a:bodyPr anchorCtr="0" anchor="t" bIns="0" lIns="0" spcFirstLastPara="1" rIns="0" wrap="square" tIns="0">
              <a:spAutoFit/>
            </a:bodyPr>
            <a:lstStyle/>
            <a:p>
              <a:pPr indent="0" lvl="0" marL="0" marR="0" rtl="0" algn="l">
                <a:lnSpc>
                  <a:spcPct val="111952"/>
                </a:lnSpc>
                <a:spcBef>
                  <a:spcPts val="0"/>
                </a:spcBef>
                <a:spcAft>
                  <a:spcPts val="0"/>
                </a:spcAft>
                <a:buNone/>
              </a:pPr>
              <a:r>
                <a:rPr b="0" i="0" lang="en-US" sz="1347" u="none" cap="none" strike="noStrike">
                  <a:solidFill>
                    <a:srgbClr val="E6E5DD"/>
                  </a:solidFill>
                  <a:latin typeface="Arial"/>
                  <a:ea typeface="Arial"/>
                  <a:cs typeface="Arial"/>
                  <a:sym typeface="Arial"/>
                </a:rPr>
                <a:t>COUNTRIES</a:t>
              </a:r>
              <a:endParaRPr/>
            </a:p>
          </p:txBody>
        </p:sp>
        <p:sp>
          <p:nvSpPr>
            <p:cNvPr id="134" name="Google Shape;134;p3"/>
            <p:cNvSpPr txBox="1"/>
            <p:nvPr/>
          </p:nvSpPr>
          <p:spPr>
            <a:xfrm>
              <a:off x="11130854" y="265097"/>
              <a:ext cx="2202900" cy="276300"/>
            </a:xfrm>
            <a:prstGeom prst="rect">
              <a:avLst/>
            </a:prstGeom>
            <a:noFill/>
            <a:ln>
              <a:noFill/>
            </a:ln>
          </p:spPr>
          <p:txBody>
            <a:bodyPr anchorCtr="0" anchor="t" bIns="0" lIns="0" spcFirstLastPara="1" rIns="0" wrap="square" tIns="0">
              <a:spAutoFit/>
            </a:bodyPr>
            <a:lstStyle/>
            <a:p>
              <a:pPr indent="0" lvl="0" marL="0" marR="0" rtl="0" algn="l">
                <a:lnSpc>
                  <a:spcPct val="111952"/>
                </a:lnSpc>
                <a:spcBef>
                  <a:spcPts val="0"/>
                </a:spcBef>
                <a:spcAft>
                  <a:spcPts val="0"/>
                </a:spcAft>
                <a:buNone/>
              </a:pPr>
              <a:r>
                <a:rPr b="0" i="0" lang="en-US" sz="1347" u="none" cap="none" strike="noStrike">
                  <a:solidFill>
                    <a:srgbClr val="E6E5DD"/>
                  </a:solidFill>
                  <a:latin typeface="Arial"/>
                  <a:ea typeface="Arial"/>
                  <a:cs typeface="Arial"/>
                  <a:sym typeface="Arial"/>
                </a:rPr>
                <a:t>AND</a:t>
              </a:r>
              <a:endParaRPr/>
            </a:p>
          </p:txBody>
        </p:sp>
        <p:sp>
          <p:nvSpPr>
            <p:cNvPr id="135" name="Google Shape;135;p3"/>
            <p:cNvSpPr txBox="1"/>
            <p:nvPr/>
          </p:nvSpPr>
          <p:spPr>
            <a:xfrm>
              <a:off x="11130854" y="542177"/>
              <a:ext cx="1645200" cy="1075500"/>
            </a:xfrm>
            <a:prstGeom prst="rect">
              <a:avLst/>
            </a:prstGeom>
            <a:noFill/>
            <a:ln>
              <a:noFill/>
            </a:ln>
          </p:spPr>
          <p:txBody>
            <a:bodyPr anchorCtr="0" anchor="t" bIns="0" lIns="0" spcFirstLastPara="1" rIns="0" wrap="square" tIns="0">
              <a:spAutoFit/>
            </a:bodyPr>
            <a:lstStyle/>
            <a:p>
              <a:pPr indent="0" lvl="0" marL="0" marR="0" rtl="0" algn="l">
                <a:lnSpc>
                  <a:spcPct val="95988"/>
                </a:lnSpc>
                <a:spcBef>
                  <a:spcPts val="0"/>
                </a:spcBef>
                <a:spcAft>
                  <a:spcPts val="0"/>
                </a:spcAft>
                <a:buNone/>
              </a:pPr>
              <a:r>
                <a:rPr b="1" i="0" lang="en-US" sz="5459" u="none" cap="none" strike="noStrike">
                  <a:solidFill>
                    <a:srgbClr val="E6E5DD"/>
                  </a:solidFill>
                  <a:latin typeface="Montserrat"/>
                  <a:ea typeface="Montserrat"/>
                  <a:cs typeface="Montserrat"/>
                  <a:sym typeface="Montserrat"/>
                </a:rPr>
                <a:t>17+</a:t>
              </a:r>
              <a:endParaRPr/>
            </a:p>
          </p:txBody>
        </p:sp>
        <p:sp>
          <p:nvSpPr>
            <p:cNvPr id="136" name="Google Shape;136;p3"/>
            <p:cNvSpPr txBox="1"/>
            <p:nvPr/>
          </p:nvSpPr>
          <p:spPr>
            <a:xfrm>
              <a:off x="11130854" y="1401466"/>
              <a:ext cx="2685900" cy="276300"/>
            </a:xfrm>
            <a:prstGeom prst="rect">
              <a:avLst/>
            </a:prstGeom>
            <a:noFill/>
            <a:ln>
              <a:noFill/>
            </a:ln>
          </p:spPr>
          <p:txBody>
            <a:bodyPr anchorCtr="0" anchor="t" bIns="0" lIns="0" spcFirstLastPara="1" rIns="0" wrap="square" tIns="0">
              <a:spAutoFit/>
            </a:bodyPr>
            <a:lstStyle/>
            <a:p>
              <a:pPr indent="0" lvl="0" marL="0" marR="0" rtl="0" algn="l">
                <a:lnSpc>
                  <a:spcPct val="111952"/>
                </a:lnSpc>
                <a:spcBef>
                  <a:spcPts val="0"/>
                </a:spcBef>
                <a:spcAft>
                  <a:spcPts val="0"/>
                </a:spcAft>
                <a:buNone/>
              </a:pPr>
              <a:r>
                <a:rPr b="0" i="0" lang="en-US" sz="1347" u="none" cap="none" strike="noStrike">
                  <a:solidFill>
                    <a:srgbClr val="E6E5DD"/>
                  </a:solidFill>
                  <a:latin typeface="Arial"/>
                  <a:ea typeface="Arial"/>
                  <a:cs typeface="Arial"/>
                  <a:sym typeface="Arial"/>
                </a:rPr>
                <a:t>US STATES</a:t>
              </a:r>
              <a:endParaRPr/>
            </a:p>
          </p:txBody>
        </p:sp>
      </p:grpSp>
      <p:pic>
        <p:nvPicPr>
          <p:cNvPr id="137" name="Google Shape;137;p3"/>
          <p:cNvPicPr preferRelativeResize="0"/>
          <p:nvPr/>
        </p:nvPicPr>
        <p:blipFill rotWithShape="1">
          <a:blip r:embed="rId5">
            <a:alphaModFix/>
          </a:blip>
          <a:srcRect b="0" l="5843" r="0" t="0"/>
          <a:stretch/>
        </p:blipFill>
        <p:spPr>
          <a:xfrm>
            <a:off x="0" y="-98184"/>
            <a:ext cx="7695839" cy="10897928"/>
          </a:xfrm>
          <a:prstGeom prst="rect">
            <a:avLst/>
          </a:prstGeom>
          <a:noFill/>
          <a:ln>
            <a:noFill/>
          </a:ln>
        </p:spPr>
      </p:pic>
      <p:sp>
        <p:nvSpPr>
          <p:cNvPr id="138" name="Google Shape;138;p3"/>
          <p:cNvSpPr/>
          <p:nvPr/>
        </p:nvSpPr>
        <p:spPr>
          <a:xfrm rot="5400000">
            <a:off x="7384667" y="889564"/>
            <a:ext cx="1492250" cy="1292288"/>
          </a:xfrm>
          <a:custGeom>
            <a:rect b="b" l="l" r="r" t="t"/>
            <a:pathLst>
              <a:path extrusionOk="0" h="5499100" w="6350000">
                <a:moveTo>
                  <a:pt x="0" y="5499100"/>
                </a:moveTo>
                <a:lnTo>
                  <a:pt x="3175000" y="0"/>
                </a:lnTo>
                <a:lnTo>
                  <a:pt x="6350000" y="5499100"/>
                </a:lnTo>
                <a:lnTo>
                  <a:pt x="0" y="5499100"/>
                </a:lnTo>
                <a:close/>
              </a:path>
            </a:pathLst>
          </a:custGeom>
          <a:solidFill>
            <a:srgbClr val="006F38"/>
          </a:solidFill>
          <a:ln>
            <a:noFill/>
          </a:ln>
        </p:spPr>
      </p:sp>
      <p:sp>
        <p:nvSpPr>
          <p:cNvPr id="139" name="Google Shape;139;p3"/>
          <p:cNvSpPr txBox="1"/>
          <p:nvPr/>
        </p:nvSpPr>
        <p:spPr>
          <a:xfrm>
            <a:off x="9018187" y="1211441"/>
            <a:ext cx="6587100" cy="6927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1" i="0" lang="en-US" sz="4500" u="none" cap="none" strike="noStrike">
                <a:solidFill>
                  <a:srgbClr val="005736"/>
                </a:solidFill>
                <a:latin typeface="Rubik SemiBold"/>
                <a:ea typeface="Rubik SemiBold"/>
                <a:cs typeface="Rubik SemiBold"/>
                <a:sym typeface="Rubik SemiBold"/>
              </a:rPr>
              <a:t>Impact</a:t>
            </a:r>
            <a:endParaRPr/>
          </a:p>
        </p:txBody>
      </p:sp>
      <p:sp>
        <p:nvSpPr>
          <p:cNvPr id="140" name="Google Shape;140;p3"/>
          <p:cNvSpPr txBox="1"/>
          <p:nvPr/>
        </p:nvSpPr>
        <p:spPr>
          <a:xfrm>
            <a:off x="8661475" y="2236475"/>
            <a:ext cx="9093300" cy="2311800"/>
          </a:xfrm>
          <a:prstGeom prst="rect">
            <a:avLst/>
          </a:prstGeom>
          <a:noFill/>
          <a:ln>
            <a:noFill/>
          </a:ln>
        </p:spPr>
        <p:txBody>
          <a:bodyPr anchorCtr="0" anchor="t" bIns="0" lIns="0" spcFirstLastPara="1" rIns="0" wrap="square" tIns="0">
            <a:spAutoFit/>
          </a:bodyPr>
          <a:lstStyle/>
          <a:p>
            <a:pPr indent="-215900" lvl="1" marL="431801" marR="0" rtl="0" algn="l">
              <a:lnSpc>
                <a:spcPct val="217000"/>
              </a:lnSpc>
              <a:spcBef>
                <a:spcPts val="0"/>
              </a:spcBef>
              <a:spcAft>
                <a:spcPts val="0"/>
              </a:spcAft>
              <a:buClr>
                <a:srgbClr val="005736"/>
              </a:buClr>
              <a:buSzPts val="2000"/>
              <a:buFont typeface="Arial"/>
              <a:buChar char="•"/>
            </a:pPr>
            <a:r>
              <a:rPr b="0" i="0" lang="en-US" sz="2000" u="none" cap="none" strike="noStrike">
                <a:solidFill>
                  <a:srgbClr val="005736"/>
                </a:solidFill>
                <a:latin typeface="Rubik"/>
                <a:ea typeface="Rubik"/>
                <a:cs typeface="Rubik"/>
                <a:sym typeface="Rubik"/>
              </a:rPr>
              <a:t>Our Letters of Hope initiative has been active in schools, universities, and houses of worship across the USA and the world.</a:t>
            </a:r>
            <a:endParaRPr/>
          </a:p>
          <a:p>
            <a:pPr indent="-215900" lvl="1" marL="431801" marR="0" rtl="0" algn="l">
              <a:lnSpc>
                <a:spcPct val="217000"/>
              </a:lnSpc>
              <a:spcBef>
                <a:spcPts val="0"/>
              </a:spcBef>
              <a:spcAft>
                <a:spcPts val="0"/>
              </a:spcAft>
              <a:buClr>
                <a:srgbClr val="005736"/>
              </a:buClr>
              <a:buSzPts val="2000"/>
              <a:buFont typeface="Arial"/>
              <a:buChar char="•"/>
            </a:pPr>
            <a:r>
              <a:rPr b="0" i="0" lang="en-US" sz="2000" u="none" cap="none" strike="noStrike">
                <a:solidFill>
                  <a:srgbClr val="005736"/>
                </a:solidFill>
                <a:latin typeface="Rubik"/>
                <a:ea typeface="Rubik"/>
                <a:cs typeface="Rubik"/>
                <a:sym typeface="Rubik"/>
              </a:rPr>
              <a:t>Students are educating their peers about the Syrian war and the power of a simple letter of support.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4"/>
          <p:cNvPicPr preferRelativeResize="0"/>
          <p:nvPr/>
        </p:nvPicPr>
        <p:blipFill rotWithShape="1">
          <a:blip r:embed="rId3">
            <a:alphaModFix/>
          </a:blip>
          <a:srcRect b="25281" l="0" r="0" t="25281"/>
          <a:stretch/>
        </p:blipFill>
        <p:spPr>
          <a:xfrm>
            <a:off x="0" y="2452615"/>
            <a:ext cx="8241113" cy="5431975"/>
          </a:xfrm>
          <a:prstGeom prst="rect">
            <a:avLst/>
          </a:prstGeom>
          <a:noFill/>
          <a:ln>
            <a:noFill/>
          </a:ln>
        </p:spPr>
      </p:pic>
      <p:sp>
        <p:nvSpPr>
          <p:cNvPr id="146" name="Google Shape;146;p4"/>
          <p:cNvSpPr/>
          <p:nvPr/>
        </p:nvSpPr>
        <p:spPr>
          <a:xfrm rot="5400000">
            <a:off x="6129816" y="1311658"/>
            <a:ext cx="1495515" cy="1295116"/>
          </a:xfrm>
          <a:custGeom>
            <a:rect b="b" l="l" r="r" t="t"/>
            <a:pathLst>
              <a:path extrusionOk="0" h="5499100" w="6350000">
                <a:moveTo>
                  <a:pt x="0" y="5499100"/>
                </a:moveTo>
                <a:lnTo>
                  <a:pt x="3175000" y="0"/>
                </a:lnTo>
                <a:lnTo>
                  <a:pt x="6350000" y="5499100"/>
                </a:lnTo>
                <a:lnTo>
                  <a:pt x="0" y="5499100"/>
                </a:lnTo>
                <a:close/>
              </a:path>
            </a:pathLst>
          </a:custGeom>
          <a:solidFill>
            <a:srgbClr val="006F38"/>
          </a:solidFill>
          <a:ln>
            <a:noFill/>
          </a:ln>
        </p:spPr>
      </p:sp>
      <p:sp>
        <p:nvSpPr>
          <p:cNvPr id="147" name="Google Shape;147;p4"/>
          <p:cNvSpPr/>
          <p:nvPr/>
        </p:nvSpPr>
        <p:spPr>
          <a:xfrm rot="-8161300">
            <a:off x="1758810" y="7674214"/>
            <a:ext cx="747757" cy="647558"/>
          </a:xfrm>
          <a:custGeom>
            <a:rect b="b" l="l" r="r" t="t"/>
            <a:pathLst>
              <a:path extrusionOk="0" h="5499100" w="6350000">
                <a:moveTo>
                  <a:pt x="0" y="5499100"/>
                </a:moveTo>
                <a:lnTo>
                  <a:pt x="3175000" y="0"/>
                </a:lnTo>
                <a:lnTo>
                  <a:pt x="6350000" y="5499100"/>
                </a:lnTo>
                <a:lnTo>
                  <a:pt x="0" y="5499100"/>
                </a:lnTo>
                <a:close/>
              </a:path>
            </a:pathLst>
          </a:custGeom>
          <a:solidFill>
            <a:srgbClr val="E6E5DD"/>
          </a:solidFill>
          <a:ln>
            <a:noFill/>
          </a:ln>
        </p:spPr>
      </p:sp>
      <p:sp>
        <p:nvSpPr>
          <p:cNvPr id="148" name="Google Shape;148;p4"/>
          <p:cNvSpPr/>
          <p:nvPr/>
        </p:nvSpPr>
        <p:spPr>
          <a:xfrm rot="8534998">
            <a:off x="5845269" y="8566916"/>
            <a:ext cx="2064609" cy="1787951"/>
          </a:xfrm>
          <a:custGeom>
            <a:rect b="b" l="l" r="r" t="t"/>
            <a:pathLst>
              <a:path extrusionOk="0" h="5499100" w="6350000">
                <a:moveTo>
                  <a:pt x="0" y="5499100"/>
                </a:moveTo>
                <a:lnTo>
                  <a:pt x="3175000" y="0"/>
                </a:lnTo>
                <a:lnTo>
                  <a:pt x="6350000" y="5499100"/>
                </a:lnTo>
                <a:lnTo>
                  <a:pt x="0" y="5499100"/>
                </a:lnTo>
                <a:close/>
              </a:path>
            </a:pathLst>
          </a:custGeom>
          <a:solidFill>
            <a:srgbClr val="D01029"/>
          </a:solidFill>
          <a:ln>
            <a:noFill/>
          </a:ln>
        </p:spPr>
      </p:sp>
      <p:sp>
        <p:nvSpPr>
          <p:cNvPr id="149" name="Google Shape;149;p4"/>
          <p:cNvSpPr/>
          <p:nvPr/>
        </p:nvSpPr>
        <p:spPr>
          <a:xfrm flipH="1" rot="10800000">
            <a:off x="14173200" y="8336421"/>
            <a:ext cx="4114800" cy="4114800"/>
          </a:xfrm>
          <a:custGeom>
            <a:rect b="b" l="l" r="r" t="t"/>
            <a:pathLst>
              <a:path extrusionOk="0" h="4114800" w="4114800">
                <a:moveTo>
                  <a:pt x="0" y="4114800"/>
                </a:moveTo>
                <a:lnTo>
                  <a:pt x="4114800" y="4114800"/>
                </a:lnTo>
                <a:lnTo>
                  <a:pt x="4114800" y="0"/>
                </a:lnTo>
                <a:lnTo>
                  <a:pt x="0" y="0"/>
                </a:lnTo>
                <a:lnTo>
                  <a:pt x="0" y="4114800"/>
                </a:lnTo>
                <a:close/>
              </a:path>
            </a:pathLst>
          </a:custGeom>
          <a:blipFill rotWithShape="1">
            <a:blip r:embed="rId4">
              <a:alphaModFix amt="52000"/>
            </a:blip>
            <a:stretch>
              <a:fillRect b="0" l="0" r="0" t="0"/>
            </a:stretch>
          </a:blipFill>
          <a:ln>
            <a:noFill/>
          </a:ln>
        </p:spPr>
      </p:sp>
      <p:sp>
        <p:nvSpPr>
          <p:cNvPr id="150" name="Google Shape;150;p4"/>
          <p:cNvSpPr/>
          <p:nvPr/>
        </p:nvSpPr>
        <p:spPr>
          <a:xfrm>
            <a:off x="14173200" y="-2155584"/>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4">
              <a:alphaModFix amt="52000"/>
            </a:blip>
            <a:stretch>
              <a:fillRect b="0" l="0" r="0" t="0"/>
            </a:stretch>
          </a:blipFill>
          <a:ln>
            <a:noFill/>
          </a:ln>
        </p:spPr>
      </p:sp>
      <p:sp>
        <p:nvSpPr>
          <p:cNvPr id="151" name="Google Shape;151;p4"/>
          <p:cNvSpPr txBox="1"/>
          <p:nvPr/>
        </p:nvSpPr>
        <p:spPr>
          <a:xfrm>
            <a:off x="7699227" y="1558535"/>
            <a:ext cx="7629494" cy="6559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800" u="none" cap="none" strike="noStrike">
                <a:solidFill>
                  <a:srgbClr val="005736"/>
                </a:solidFill>
                <a:latin typeface="Rubik SemiBold"/>
                <a:ea typeface="Rubik SemiBold"/>
                <a:cs typeface="Rubik SemiBold"/>
                <a:sym typeface="Rubik SemiBold"/>
              </a:rPr>
              <a:t>Who receives your letters? </a:t>
            </a:r>
            <a:endParaRPr/>
          </a:p>
        </p:txBody>
      </p:sp>
      <p:sp>
        <p:nvSpPr>
          <p:cNvPr id="152" name="Google Shape;152;p4"/>
          <p:cNvSpPr txBox="1"/>
          <p:nvPr/>
        </p:nvSpPr>
        <p:spPr>
          <a:xfrm>
            <a:off x="8645439" y="2747510"/>
            <a:ext cx="8723987" cy="4839970"/>
          </a:xfrm>
          <a:prstGeom prst="rect">
            <a:avLst/>
          </a:prstGeom>
          <a:noFill/>
          <a:ln>
            <a:noFill/>
          </a:ln>
        </p:spPr>
        <p:txBody>
          <a:bodyPr anchorCtr="0" anchor="t" bIns="0" lIns="0" spcFirstLastPara="1" rIns="0" wrap="square" tIns="0">
            <a:spAutoFit/>
          </a:bodyPr>
          <a:lstStyle/>
          <a:p>
            <a:pPr indent="0" lvl="0" marL="0" marR="0" rtl="0" algn="l">
              <a:lnSpc>
                <a:spcPct val="217000"/>
              </a:lnSpc>
              <a:spcBef>
                <a:spcPts val="0"/>
              </a:spcBef>
              <a:spcAft>
                <a:spcPts val="0"/>
              </a:spcAft>
              <a:buNone/>
            </a:pPr>
            <a:r>
              <a:rPr b="0" i="0" lang="en-US" sz="2000" u="none" cap="none" strike="noStrike">
                <a:solidFill>
                  <a:srgbClr val="005736"/>
                </a:solidFill>
                <a:latin typeface="Rubik"/>
                <a:ea typeface="Rubik"/>
                <a:cs typeface="Rubik"/>
                <a:sym typeface="Rubik"/>
              </a:rPr>
              <a:t>SETF’s dedicated team members frequently travel from the U.S. to the Turkish/Syria border, personally delivering your letters and the digital ones to the beneficiaries of SETF’s humanitarian programs: </a:t>
            </a:r>
            <a:endParaRPr/>
          </a:p>
          <a:p>
            <a:pPr indent="0" lvl="0" marL="0" marR="0" rtl="0" algn="l">
              <a:lnSpc>
                <a:spcPct val="217000"/>
              </a:lnSpc>
              <a:spcBef>
                <a:spcPts val="0"/>
              </a:spcBef>
              <a:spcAft>
                <a:spcPts val="0"/>
              </a:spcAft>
              <a:buNone/>
            </a:pPr>
            <a:r>
              <a:t/>
            </a:r>
            <a:endParaRPr b="0" i="0" sz="2000" u="none" cap="none" strike="noStrike">
              <a:solidFill>
                <a:srgbClr val="005736"/>
              </a:solidFill>
              <a:latin typeface="Rubik"/>
              <a:ea typeface="Rubik"/>
              <a:cs typeface="Rubik"/>
              <a:sym typeface="Rubik"/>
            </a:endParaRPr>
          </a:p>
          <a:p>
            <a:pPr indent="-215900" lvl="1" marL="431801" marR="0" rtl="0" algn="l">
              <a:lnSpc>
                <a:spcPct val="217000"/>
              </a:lnSpc>
              <a:spcBef>
                <a:spcPts val="0"/>
              </a:spcBef>
              <a:spcAft>
                <a:spcPts val="0"/>
              </a:spcAft>
              <a:buClr>
                <a:srgbClr val="005736"/>
              </a:buClr>
              <a:buSzPts val="2000"/>
              <a:buFont typeface="Arial"/>
              <a:buChar char="•"/>
            </a:pPr>
            <a:r>
              <a:rPr b="0" i="0" lang="en-US" sz="2000" u="sng" cap="none" strike="noStrike">
                <a:solidFill>
                  <a:srgbClr val="005736"/>
                </a:solidFill>
                <a:latin typeface="Rubik"/>
                <a:ea typeface="Rubik"/>
                <a:cs typeface="Rubik"/>
                <a:sym typeface="Rubik"/>
                <a:hlinkClick r:id="rId5">
                  <a:extLst>
                    <a:ext uri="{A12FA001-AC4F-418D-AE19-62706E023703}">
                      <ahyp:hlinkClr val="tx"/>
                    </a:ext>
                  </a:extLst>
                </a:hlinkClick>
              </a:rPr>
              <a:t>Wisdom House Kindergarten</a:t>
            </a:r>
            <a:endParaRPr/>
          </a:p>
          <a:p>
            <a:pPr indent="-215900" lvl="1" marL="431801" marR="0" rtl="0" algn="l">
              <a:lnSpc>
                <a:spcPct val="217000"/>
              </a:lnSpc>
              <a:spcBef>
                <a:spcPts val="0"/>
              </a:spcBef>
              <a:spcAft>
                <a:spcPts val="0"/>
              </a:spcAft>
              <a:buClr>
                <a:srgbClr val="005736"/>
              </a:buClr>
              <a:buSzPts val="2000"/>
              <a:buFont typeface="Arial"/>
              <a:buChar char="•"/>
            </a:pPr>
            <a:r>
              <a:rPr b="0" i="0" lang="en-US" sz="2000" u="sng" cap="none" strike="noStrike">
                <a:solidFill>
                  <a:srgbClr val="005736"/>
                </a:solidFill>
                <a:latin typeface="Rubik"/>
                <a:ea typeface="Rubik"/>
                <a:cs typeface="Rubik"/>
                <a:sym typeface="Rubik"/>
                <a:hlinkClick r:id="rId6">
                  <a:extLst>
                    <a:ext uri="{A12FA001-AC4F-418D-AE19-62706E023703}">
                      <ahyp:hlinkClr val="tx"/>
                    </a:ext>
                  </a:extLst>
                </a:hlinkClick>
              </a:rPr>
              <a:t>Tomorrow's Dawn Women's Center</a:t>
            </a:r>
            <a:endParaRPr/>
          </a:p>
          <a:p>
            <a:pPr indent="-215900" lvl="1" marL="431801" marR="0" rtl="0" algn="l">
              <a:lnSpc>
                <a:spcPct val="217000"/>
              </a:lnSpc>
              <a:spcBef>
                <a:spcPts val="0"/>
              </a:spcBef>
              <a:spcAft>
                <a:spcPts val="0"/>
              </a:spcAft>
              <a:buClr>
                <a:srgbClr val="005736"/>
              </a:buClr>
              <a:buSzPts val="2000"/>
              <a:buFont typeface="Arial"/>
              <a:buChar char="•"/>
            </a:pPr>
            <a:r>
              <a:rPr b="0" i="0" lang="en-US" sz="2000" u="sng" cap="none" strike="noStrike">
                <a:solidFill>
                  <a:srgbClr val="005736"/>
                </a:solidFill>
                <a:latin typeface="Rubik"/>
                <a:ea typeface="Rubik"/>
                <a:cs typeface="Rubik"/>
                <a:sym typeface="Rubik"/>
                <a:hlinkClick r:id="rId7">
                  <a:extLst>
                    <a:ext uri="{A12FA001-AC4F-418D-AE19-62706E023703}">
                      <ahyp:hlinkClr val="tx"/>
                    </a:ext>
                  </a:extLst>
                </a:hlinkClick>
              </a:rPr>
              <a:t>House of Healing Center</a:t>
            </a:r>
            <a:endParaRPr/>
          </a:p>
          <a:p>
            <a:pPr indent="-215900" lvl="1" marL="431801" marR="0" rtl="0" algn="l">
              <a:lnSpc>
                <a:spcPct val="217000"/>
              </a:lnSpc>
              <a:spcBef>
                <a:spcPts val="0"/>
              </a:spcBef>
              <a:spcAft>
                <a:spcPts val="0"/>
              </a:spcAft>
              <a:buClr>
                <a:srgbClr val="005736"/>
              </a:buClr>
              <a:buSzPts val="2000"/>
              <a:buFont typeface="Arial"/>
              <a:buChar char="•"/>
            </a:pPr>
            <a:r>
              <a:rPr b="0" i="0" lang="en-US" sz="2000" u="sng" cap="none" strike="noStrike">
                <a:solidFill>
                  <a:srgbClr val="005736"/>
                </a:solidFill>
                <a:latin typeface="Rubik"/>
                <a:ea typeface="Rubik"/>
                <a:cs typeface="Rubik"/>
                <a:sym typeface="Rubik"/>
                <a:hlinkClick r:id="rId8">
                  <a:extLst>
                    <a:ext uri="{A12FA001-AC4F-418D-AE19-62706E023703}">
                      <ahyp:hlinkClr val="tx"/>
                    </a:ext>
                  </a:extLst>
                </a:hlinkClick>
              </a:rPr>
              <a:t>Rukban Camp Schools</a:t>
            </a:r>
            <a:endParaRPr/>
          </a:p>
          <a:p>
            <a:pPr indent="-215900" lvl="1" marL="431801" marR="0" rtl="0" algn="l">
              <a:lnSpc>
                <a:spcPct val="217000"/>
              </a:lnSpc>
              <a:spcBef>
                <a:spcPts val="0"/>
              </a:spcBef>
              <a:spcAft>
                <a:spcPts val="0"/>
              </a:spcAft>
              <a:buClr>
                <a:srgbClr val="005736"/>
              </a:buClr>
              <a:buSzPts val="2000"/>
              <a:buFont typeface="Arial"/>
              <a:buChar char="•"/>
            </a:pPr>
            <a:r>
              <a:rPr b="0" i="0" lang="en-US" sz="2000" u="none" cap="none" strike="noStrike">
                <a:solidFill>
                  <a:srgbClr val="005736"/>
                </a:solidFill>
                <a:latin typeface="Rubik"/>
                <a:ea typeface="Rubik"/>
                <a:cs typeface="Rubik"/>
                <a:sym typeface="Rubik"/>
              </a:rPr>
              <a:t>And other humanitarian centers and schools in northwest Syria.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5"/>
          <p:cNvPicPr preferRelativeResize="0"/>
          <p:nvPr/>
        </p:nvPicPr>
        <p:blipFill rotWithShape="1">
          <a:blip r:embed="rId3">
            <a:alphaModFix/>
          </a:blip>
          <a:srcRect b="28181" l="0" r="0" t="17892"/>
          <a:stretch/>
        </p:blipFill>
        <p:spPr>
          <a:xfrm>
            <a:off x="0" y="1959216"/>
            <a:ext cx="8241113" cy="5925374"/>
          </a:xfrm>
          <a:prstGeom prst="rect">
            <a:avLst/>
          </a:prstGeom>
          <a:noFill/>
          <a:ln>
            <a:noFill/>
          </a:ln>
        </p:spPr>
      </p:pic>
      <p:sp>
        <p:nvSpPr>
          <p:cNvPr id="158" name="Google Shape;158;p5"/>
          <p:cNvSpPr/>
          <p:nvPr/>
        </p:nvSpPr>
        <p:spPr>
          <a:xfrm rot="5400000">
            <a:off x="7780283" y="5881226"/>
            <a:ext cx="921660" cy="798158"/>
          </a:xfrm>
          <a:custGeom>
            <a:rect b="b" l="l" r="r" t="t"/>
            <a:pathLst>
              <a:path extrusionOk="0" h="5499100" w="6350000">
                <a:moveTo>
                  <a:pt x="0" y="5499100"/>
                </a:moveTo>
                <a:lnTo>
                  <a:pt x="3175000" y="0"/>
                </a:lnTo>
                <a:lnTo>
                  <a:pt x="6350000" y="5499100"/>
                </a:lnTo>
                <a:lnTo>
                  <a:pt x="0" y="5499100"/>
                </a:lnTo>
                <a:close/>
              </a:path>
            </a:pathLst>
          </a:custGeom>
          <a:solidFill>
            <a:srgbClr val="006F38"/>
          </a:solidFill>
          <a:ln>
            <a:noFill/>
          </a:ln>
        </p:spPr>
      </p:sp>
      <p:sp>
        <p:nvSpPr>
          <p:cNvPr id="159" name="Google Shape;159;p5"/>
          <p:cNvSpPr/>
          <p:nvPr/>
        </p:nvSpPr>
        <p:spPr>
          <a:xfrm rot="2161345">
            <a:off x="6263163" y="1132621"/>
            <a:ext cx="1495515" cy="1295116"/>
          </a:xfrm>
          <a:custGeom>
            <a:rect b="b" l="l" r="r" t="t"/>
            <a:pathLst>
              <a:path extrusionOk="0" h="5499100" w="6350000">
                <a:moveTo>
                  <a:pt x="0" y="5499100"/>
                </a:moveTo>
                <a:lnTo>
                  <a:pt x="3175000" y="0"/>
                </a:lnTo>
                <a:lnTo>
                  <a:pt x="6350000" y="5499100"/>
                </a:lnTo>
                <a:lnTo>
                  <a:pt x="0" y="5499100"/>
                </a:lnTo>
                <a:close/>
              </a:path>
            </a:pathLst>
          </a:custGeom>
          <a:solidFill>
            <a:srgbClr val="005736"/>
          </a:solidFill>
          <a:ln>
            <a:noFill/>
          </a:ln>
        </p:spPr>
      </p:sp>
      <p:sp>
        <p:nvSpPr>
          <p:cNvPr id="160" name="Google Shape;160;p5"/>
          <p:cNvSpPr/>
          <p:nvPr/>
        </p:nvSpPr>
        <p:spPr>
          <a:xfrm rot="-8161300">
            <a:off x="1805855" y="7296568"/>
            <a:ext cx="747757" cy="647558"/>
          </a:xfrm>
          <a:custGeom>
            <a:rect b="b" l="l" r="r" t="t"/>
            <a:pathLst>
              <a:path extrusionOk="0" h="5499100" w="6350000">
                <a:moveTo>
                  <a:pt x="0" y="5499100"/>
                </a:moveTo>
                <a:lnTo>
                  <a:pt x="3175000" y="0"/>
                </a:lnTo>
                <a:lnTo>
                  <a:pt x="6350000" y="5499100"/>
                </a:lnTo>
                <a:lnTo>
                  <a:pt x="0" y="5499100"/>
                </a:lnTo>
                <a:close/>
              </a:path>
            </a:pathLst>
          </a:custGeom>
          <a:solidFill>
            <a:srgbClr val="006F38"/>
          </a:solidFill>
          <a:ln>
            <a:noFill/>
          </a:ln>
        </p:spPr>
      </p:sp>
      <p:sp>
        <p:nvSpPr>
          <p:cNvPr id="161" name="Google Shape;161;p5"/>
          <p:cNvSpPr/>
          <p:nvPr/>
        </p:nvSpPr>
        <p:spPr>
          <a:xfrm rot="8534998">
            <a:off x="7208809" y="9703176"/>
            <a:ext cx="2064609" cy="1787951"/>
          </a:xfrm>
          <a:custGeom>
            <a:rect b="b" l="l" r="r" t="t"/>
            <a:pathLst>
              <a:path extrusionOk="0" h="5499100" w="6350000">
                <a:moveTo>
                  <a:pt x="0" y="5499100"/>
                </a:moveTo>
                <a:lnTo>
                  <a:pt x="3175000" y="0"/>
                </a:lnTo>
                <a:lnTo>
                  <a:pt x="6350000" y="5499100"/>
                </a:lnTo>
                <a:lnTo>
                  <a:pt x="0" y="5499100"/>
                </a:lnTo>
                <a:close/>
              </a:path>
            </a:pathLst>
          </a:custGeom>
          <a:solidFill>
            <a:srgbClr val="E6E5DD"/>
          </a:solidFill>
          <a:ln>
            <a:noFill/>
          </a:ln>
        </p:spPr>
      </p:sp>
      <p:sp>
        <p:nvSpPr>
          <p:cNvPr id="162" name="Google Shape;162;p5"/>
          <p:cNvSpPr/>
          <p:nvPr/>
        </p:nvSpPr>
        <p:spPr>
          <a:xfrm flipH="1" rot="10800000">
            <a:off x="14173200" y="8336421"/>
            <a:ext cx="4114800" cy="4114800"/>
          </a:xfrm>
          <a:custGeom>
            <a:rect b="b" l="l" r="r" t="t"/>
            <a:pathLst>
              <a:path extrusionOk="0" h="4114800" w="4114800">
                <a:moveTo>
                  <a:pt x="0" y="4114800"/>
                </a:moveTo>
                <a:lnTo>
                  <a:pt x="4114800" y="4114800"/>
                </a:lnTo>
                <a:lnTo>
                  <a:pt x="4114800" y="0"/>
                </a:lnTo>
                <a:lnTo>
                  <a:pt x="0" y="0"/>
                </a:lnTo>
                <a:lnTo>
                  <a:pt x="0" y="4114800"/>
                </a:lnTo>
                <a:close/>
              </a:path>
            </a:pathLst>
          </a:custGeom>
          <a:blipFill rotWithShape="1">
            <a:blip r:embed="rId4">
              <a:alphaModFix amt="52000"/>
            </a:blip>
            <a:stretch>
              <a:fillRect b="0" l="0" r="0" t="0"/>
            </a:stretch>
          </a:blipFill>
          <a:ln>
            <a:noFill/>
          </a:ln>
        </p:spPr>
      </p:sp>
      <p:sp>
        <p:nvSpPr>
          <p:cNvPr id="163" name="Google Shape;163;p5"/>
          <p:cNvSpPr/>
          <p:nvPr/>
        </p:nvSpPr>
        <p:spPr>
          <a:xfrm>
            <a:off x="14173200" y="-2155584"/>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4">
              <a:alphaModFix amt="52000"/>
            </a:blip>
            <a:stretch>
              <a:fillRect b="0" l="0" r="0" t="0"/>
            </a:stretch>
          </a:blipFill>
          <a:ln>
            <a:noFill/>
          </a:ln>
        </p:spPr>
      </p:sp>
      <p:sp>
        <p:nvSpPr>
          <p:cNvPr id="164" name="Google Shape;164;p5"/>
          <p:cNvSpPr txBox="1"/>
          <p:nvPr/>
        </p:nvSpPr>
        <p:spPr>
          <a:xfrm>
            <a:off x="254994" y="9114626"/>
            <a:ext cx="7731000" cy="762000"/>
          </a:xfrm>
          <a:prstGeom prst="rect">
            <a:avLst/>
          </a:prstGeom>
          <a:noFill/>
          <a:ln>
            <a:noFill/>
          </a:ln>
        </p:spPr>
        <p:txBody>
          <a:bodyPr anchorCtr="0" anchor="t" bIns="0" lIns="0" spcFirstLastPara="1" rIns="0" wrap="square" tIns="0">
            <a:spAutoFit/>
          </a:bodyPr>
          <a:lstStyle/>
          <a:p>
            <a:pPr indent="0" lvl="0" marL="0" marR="0" rtl="0" algn="just">
              <a:lnSpc>
                <a:spcPct val="140026"/>
              </a:lnSpc>
              <a:spcBef>
                <a:spcPts val="0"/>
              </a:spcBef>
              <a:spcAft>
                <a:spcPts val="0"/>
              </a:spcAft>
              <a:buNone/>
            </a:pPr>
            <a:r>
              <a:rPr b="0" i="1" lang="en-US" sz="1499" u="none" cap="none" strike="noStrike">
                <a:solidFill>
                  <a:srgbClr val="005736"/>
                </a:solidFill>
                <a:latin typeface="Rubik"/>
                <a:ea typeface="Rubik"/>
                <a:cs typeface="Rubik"/>
                <a:sym typeface="Rubik"/>
              </a:rPr>
              <a:t>*The contents of your letters are completely up to your discretion. Our only guideline is that it emulates hope and does not include any triggering (i.e. dark, negative, violent, war, abuse) content.</a:t>
            </a:r>
            <a:endParaRPr/>
          </a:p>
        </p:txBody>
      </p:sp>
      <p:sp>
        <p:nvSpPr>
          <p:cNvPr id="165" name="Google Shape;165;p5"/>
          <p:cNvSpPr txBox="1"/>
          <p:nvPr/>
        </p:nvSpPr>
        <p:spPr>
          <a:xfrm>
            <a:off x="7766328" y="1206774"/>
            <a:ext cx="6587057" cy="57340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300" u="none" cap="none" strike="noStrike">
                <a:solidFill>
                  <a:srgbClr val="005736"/>
                </a:solidFill>
                <a:latin typeface="Rubik SemiBold"/>
                <a:ea typeface="Rubik SemiBold"/>
                <a:cs typeface="Rubik SemiBold"/>
                <a:sym typeface="Rubik SemiBold"/>
              </a:rPr>
              <a:t>Crafting Your Message of Hope</a:t>
            </a:r>
            <a:endParaRPr/>
          </a:p>
        </p:txBody>
      </p:sp>
      <p:sp>
        <p:nvSpPr>
          <p:cNvPr id="166" name="Google Shape;166;p5"/>
          <p:cNvSpPr txBox="1"/>
          <p:nvPr/>
        </p:nvSpPr>
        <p:spPr>
          <a:xfrm>
            <a:off x="8640192" y="1966640"/>
            <a:ext cx="10653900" cy="7031700"/>
          </a:xfrm>
          <a:prstGeom prst="rect">
            <a:avLst/>
          </a:prstGeom>
          <a:noFill/>
          <a:ln>
            <a:noFill/>
          </a:ln>
        </p:spPr>
        <p:txBody>
          <a:bodyPr anchorCtr="0" anchor="t" bIns="0" lIns="0" spcFirstLastPara="1" rIns="0" wrap="square" tIns="0">
            <a:spAutoFit/>
          </a:bodyPr>
          <a:lstStyle/>
          <a:p>
            <a:pPr indent="-174969" lvl="1" marL="400738" marR="0" rtl="0" algn="l">
              <a:lnSpc>
                <a:spcPct val="216972"/>
              </a:lnSpc>
              <a:spcBef>
                <a:spcPts val="0"/>
              </a:spcBef>
              <a:spcAft>
                <a:spcPts val="0"/>
              </a:spcAft>
              <a:buClr>
                <a:srgbClr val="005736"/>
              </a:buClr>
              <a:buSzPts val="1456"/>
              <a:buFont typeface="Arial"/>
              <a:buChar char="•"/>
            </a:pPr>
            <a:r>
              <a:rPr b="1" i="0" lang="en-US" sz="1456" u="none" cap="none" strike="noStrike">
                <a:solidFill>
                  <a:srgbClr val="005736"/>
                </a:solidFill>
                <a:latin typeface="Rubik"/>
                <a:ea typeface="Rubik"/>
                <a:cs typeface="Rubik"/>
                <a:sym typeface="Rubik"/>
              </a:rPr>
              <a:t>Understand the Context</a:t>
            </a:r>
            <a:endParaRPr sz="1000"/>
          </a:p>
          <a:p>
            <a:pPr indent="-174969" lvl="1" marL="400738" marR="0" rtl="0" algn="l">
              <a:lnSpc>
                <a:spcPct val="216972"/>
              </a:lnSpc>
              <a:spcBef>
                <a:spcPts val="0"/>
              </a:spcBef>
              <a:spcAft>
                <a:spcPts val="0"/>
              </a:spcAft>
              <a:buClr>
                <a:srgbClr val="005736"/>
              </a:buClr>
              <a:buSzPts val="1456"/>
              <a:buFont typeface="Rubik"/>
              <a:buAutoNum type="arabicPeriod"/>
            </a:pPr>
            <a:r>
              <a:rPr b="0" i="0" lang="en-US" sz="1456" u="none" cap="none" strike="noStrike">
                <a:solidFill>
                  <a:srgbClr val="005736"/>
                </a:solidFill>
                <a:latin typeface="Rubik"/>
                <a:ea typeface="Rubik"/>
                <a:cs typeface="Rubik"/>
                <a:sym typeface="Rubik"/>
              </a:rPr>
              <a:t>Familiarize yourself with the situation in Syria</a:t>
            </a:r>
            <a:r>
              <a:rPr lang="en-US" sz="1456">
                <a:solidFill>
                  <a:srgbClr val="005736"/>
                </a:solidFill>
                <a:latin typeface="Rubik"/>
                <a:ea typeface="Rubik"/>
                <a:cs typeface="Rubik"/>
                <a:sym typeface="Rubik"/>
              </a:rPr>
              <a:t> - </a:t>
            </a:r>
            <a:r>
              <a:rPr lang="en-US" sz="1456" u="sng">
                <a:solidFill>
                  <a:schemeClr val="hlink"/>
                </a:solidFill>
                <a:latin typeface="Rubik"/>
                <a:ea typeface="Rubik"/>
                <a:cs typeface="Rubik"/>
                <a:sym typeface="Rubik"/>
                <a:hlinkClick r:id="rId5"/>
              </a:rPr>
              <a:t>SETF’s media resources</a:t>
            </a:r>
            <a:r>
              <a:rPr lang="en-US" sz="1456">
                <a:solidFill>
                  <a:srgbClr val="005736"/>
                </a:solidFill>
                <a:latin typeface="Rubik"/>
                <a:ea typeface="Rubik"/>
                <a:cs typeface="Rubik"/>
                <a:sym typeface="Rubik"/>
              </a:rPr>
              <a:t>.</a:t>
            </a:r>
            <a:endParaRPr sz="1000"/>
          </a:p>
          <a:p>
            <a:pPr indent="-174969" lvl="1" marL="400738" marR="0" rtl="0" algn="l">
              <a:lnSpc>
                <a:spcPct val="216972"/>
              </a:lnSpc>
              <a:spcBef>
                <a:spcPts val="0"/>
              </a:spcBef>
              <a:spcAft>
                <a:spcPts val="0"/>
              </a:spcAft>
              <a:buClr>
                <a:srgbClr val="005736"/>
              </a:buClr>
              <a:buSzPts val="1456"/>
              <a:buFont typeface="Rubik"/>
              <a:buAutoNum type="arabicPeriod"/>
            </a:pPr>
            <a:r>
              <a:rPr b="0" i="0" lang="en-US" sz="1456" u="none" cap="none" strike="noStrike">
                <a:solidFill>
                  <a:srgbClr val="005736"/>
                </a:solidFill>
                <a:latin typeface="Rubik"/>
                <a:ea typeface="Rubik"/>
                <a:cs typeface="Rubik"/>
                <a:sym typeface="Rubik"/>
              </a:rPr>
              <a:t>Acknowledge the challenges faced by individuals.</a:t>
            </a:r>
            <a:endParaRPr sz="1000"/>
          </a:p>
          <a:p>
            <a:pPr indent="-174969" lvl="1" marL="400738" marR="0" rtl="0" algn="l">
              <a:lnSpc>
                <a:spcPct val="216972"/>
              </a:lnSpc>
              <a:spcBef>
                <a:spcPts val="0"/>
              </a:spcBef>
              <a:spcAft>
                <a:spcPts val="0"/>
              </a:spcAft>
              <a:buClr>
                <a:srgbClr val="005736"/>
              </a:buClr>
              <a:buSzPts val="1456"/>
              <a:buFont typeface="Arial"/>
              <a:buChar char="•"/>
            </a:pPr>
            <a:r>
              <a:rPr b="1" i="0" lang="en-US" sz="1456" u="none" cap="none" strike="noStrike">
                <a:solidFill>
                  <a:srgbClr val="005736"/>
                </a:solidFill>
                <a:latin typeface="Rubik"/>
                <a:ea typeface="Rubik"/>
                <a:cs typeface="Rubik"/>
                <a:sym typeface="Rubik"/>
              </a:rPr>
              <a:t>Personal Touch</a:t>
            </a:r>
            <a:endParaRPr sz="1000"/>
          </a:p>
          <a:p>
            <a:pPr indent="-174969" lvl="1" marL="400738" marR="0" rtl="0" algn="l">
              <a:lnSpc>
                <a:spcPct val="216972"/>
              </a:lnSpc>
              <a:spcBef>
                <a:spcPts val="0"/>
              </a:spcBef>
              <a:spcAft>
                <a:spcPts val="0"/>
              </a:spcAft>
              <a:buClr>
                <a:srgbClr val="005736"/>
              </a:buClr>
              <a:buSzPts val="1456"/>
              <a:buFont typeface="Rubik"/>
              <a:buAutoNum type="arabicPeriod"/>
            </a:pPr>
            <a:r>
              <a:rPr b="0" i="0" lang="en-US" sz="1456" u="none" cap="none" strike="noStrike">
                <a:solidFill>
                  <a:srgbClr val="005736"/>
                </a:solidFill>
                <a:latin typeface="Rubik"/>
                <a:ea typeface="Rubik"/>
                <a:cs typeface="Rubik"/>
                <a:sym typeface="Rubik"/>
              </a:rPr>
              <a:t>Share your name and where you're from.</a:t>
            </a:r>
            <a:endParaRPr sz="1000"/>
          </a:p>
          <a:p>
            <a:pPr indent="-174969" lvl="1" marL="400738" marR="0" rtl="0" algn="l">
              <a:lnSpc>
                <a:spcPct val="216972"/>
              </a:lnSpc>
              <a:spcBef>
                <a:spcPts val="0"/>
              </a:spcBef>
              <a:spcAft>
                <a:spcPts val="0"/>
              </a:spcAft>
              <a:buClr>
                <a:srgbClr val="005736"/>
              </a:buClr>
              <a:buSzPts val="1456"/>
              <a:buFont typeface="Rubik"/>
              <a:buAutoNum type="arabicPeriod"/>
            </a:pPr>
            <a:r>
              <a:rPr b="0" i="0" lang="en-US" sz="1456" u="none" cap="none" strike="noStrike">
                <a:solidFill>
                  <a:srgbClr val="005736"/>
                </a:solidFill>
                <a:latin typeface="Rubik"/>
                <a:ea typeface="Rubik"/>
                <a:cs typeface="Rubik"/>
                <a:sym typeface="Rubik"/>
              </a:rPr>
              <a:t>Include a brief personal story or experience that connects you to their struggle.</a:t>
            </a:r>
            <a:endParaRPr sz="1000"/>
          </a:p>
          <a:p>
            <a:pPr indent="-174969" lvl="1" marL="400738" marR="0" rtl="0" algn="l">
              <a:lnSpc>
                <a:spcPct val="216972"/>
              </a:lnSpc>
              <a:spcBef>
                <a:spcPts val="0"/>
              </a:spcBef>
              <a:spcAft>
                <a:spcPts val="0"/>
              </a:spcAft>
              <a:buClr>
                <a:srgbClr val="005736"/>
              </a:buClr>
              <a:buSzPts val="1456"/>
              <a:buFont typeface="Arial"/>
              <a:buChar char="•"/>
            </a:pPr>
            <a:r>
              <a:rPr b="1" i="0" lang="en-US" sz="1456" u="none" cap="none" strike="noStrike">
                <a:solidFill>
                  <a:srgbClr val="005736"/>
                </a:solidFill>
                <a:latin typeface="Rubik"/>
                <a:ea typeface="Rubik"/>
                <a:cs typeface="Rubik"/>
                <a:sym typeface="Rubik"/>
              </a:rPr>
              <a:t>Message of Hope</a:t>
            </a:r>
            <a:endParaRPr sz="1000"/>
          </a:p>
          <a:p>
            <a:pPr indent="-174969" lvl="1" marL="400738" marR="0" rtl="0" algn="l">
              <a:lnSpc>
                <a:spcPct val="216972"/>
              </a:lnSpc>
              <a:spcBef>
                <a:spcPts val="0"/>
              </a:spcBef>
              <a:spcAft>
                <a:spcPts val="0"/>
              </a:spcAft>
              <a:buClr>
                <a:srgbClr val="005736"/>
              </a:buClr>
              <a:buSzPts val="1456"/>
              <a:buFont typeface="Rubik"/>
              <a:buAutoNum type="arabicPeriod"/>
            </a:pPr>
            <a:r>
              <a:rPr b="0" i="0" lang="en-US" sz="1456" u="none" cap="none" strike="noStrike">
                <a:solidFill>
                  <a:srgbClr val="005736"/>
                </a:solidFill>
                <a:latin typeface="Rubik"/>
                <a:ea typeface="Rubik"/>
                <a:cs typeface="Rubik"/>
                <a:sym typeface="Rubik"/>
              </a:rPr>
              <a:t>Offer words of encouragement and support.</a:t>
            </a:r>
            <a:endParaRPr sz="1000"/>
          </a:p>
          <a:p>
            <a:pPr indent="-174969" lvl="1" marL="400738" marR="0" rtl="0" algn="l">
              <a:lnSpc>
                <a:spcPct val="216972"/>
              </a:lnSpc>
              <a:spcBef>
                <a:spcPts val="0"/>
              </a:spcBef>
              <a:spcAft>
                <a:spcPts val="0"/>
              </a:spcAft>
              <a:buClr>
                <a:srgbClr val="005736"/>
              </a:buClr>
              <a:buSzPts val="1456"/>
              <a:buFont typeface="Rubik"/>
              <a:buAutoNum type="arabicPeriod"/>
            </a:pPr>
            <a:r>
              <a:rPr b="0" i="0" lang="en-US" sz="1456" u="none" cap="none" strike="noStrike">
                <a:solidFill>
                  <a:srgbClr val="005736"/>
                </a:solidFill>
                <a:latin typeface="Rubik"/>
                <a:ea typeface="Rubik"/>
                <a:cs typeface="Rubik"/>
                <a:sym typeface="Rubik"/>
              </a:rPr>
              <a:t>Highlight resilience and strength in difficult times.</a:t>
            </a:r>
            <a:endParaRPr sz="1000"/>
          </a:p>
          <a:p>
            <a:pPr indent="-174969" lvl="1" marL="400738" marR="0" rtl="0" algn="l">
              <a:lnSpc>
                <a:spcPct val="216972"/>
              </a:lnSpc>
              <a:spcBef>
                <a:spcPts val="0"/>
              </a:spcBef>
              <a:spcAft>
                <a:spcPts val="0"/>
              </a:spcAft>
              <a:buClr>
                <a:srgbClr val="005736"/>
              </a:buClr>
              <a:buSzPts val="1456"/>
              <a:buFont typeface="Arial"/>
              <a:buChar char="•"/>
            </a:pPr>
            <a:r>
              <a:rPr b="1" i="0" lang="en-US" sz="1456" u="none" cap="none" strike="noStrike">
                <a:solidFill>
                  <a:srgbClr val="005736"/>
                </a:solidFill>
                <a:latin typeface="Rubik"/>
                <a:ea typeface="Rubik"/>
                <a:cs typeface="Rubik"/>
                <a:sym typeface="Rubik"/>
              </a:rPr>
              <a:t>Positive Outlook</a:t>
            </a:r>
            <a:endParaRPr sz="1000"/>
          </a:p>
          <a:p>
            <a:pPr indent="-174969" lvl="1" marL="400738" marR="0" rtl="0" algn="l">
              <a:lnSpc>
                <a:spcPct val="216972"/>
              </a:lnSpc>
              <a:spcBef>
                <a:spcPts val="0"/>
              </a:spcBef>
              <a:spcAft>
                <a:spcPts val="0"/>
              </a:spcAft>
              <a:buClr>
                <a:srgbClr val="005736"/>
              </a:buClr>
              <a:buSzPts val="1456"/>
              <a:buFont typeface="Rubik"/>
              <a:buAutoNum type="arabicPeriod"/>
            </a:pPr>
            <a:r>
              <a:rPr b="0" i="0" lang="en-US" sz="1456" u="none" cap="none" strike="noStrike">
                <a:solidFill>
                  <a:srgbClr val="005736"/>
                </a:solidFill>
                <a:latin typeface="Rubik"/>
                <a:ea typeface="Rubik"/>
                <a:cs typeface="Rubik"/>
                <a:sym typeface="Rubik"/>
              </a:rPr>
              <a:t>Share a positive quote or mantra.</a:t>
            </a:r>
            <a:endParaRPr sz="1000"/>
          </a:p>
          <a:p>
            <a:pPr indent="-174969" lvl="1" marL="400738" marR="0" rtl="0" algn="l">
              <a:lnSpc>
                <a:spcPct val="216972"/>
              </a:lnSpc>
              <a:spcBef>
                <a:spcPts val="0"/>
              </a:spcBef>
              <a:spcAft>
                <a:spcPts val="0"/>
              </a:spcAft>
              <a:buClr>
                <a:srgbClr val="005736"/>
              </a:buClr>
              <a:buSzPts val="1456"/>
              <a:buFont typeface="Rubik"/>
              <a:buAutoNum type="arabicPeriod"/>
            </a:pPr>
            <a:r>
              <a:rPr b="0" i="0" lang="en-US" sz="1456" u="none" cap="none" strike="noStrike">
                <a:solidFill>
                  <a:srgbClr val="005736"/>
                </a:solidFill>
                <a:latin typeface="Rubik"/>
                <a:ea typeface="Rubik"/>
                <a:cs typeface="Rubik"/>
                <a:sym typeface="Rubik"/>
              </a:rPr>
              <a:t>Express your belief in a brighter future.</a:t>
            </a:r>
            <a:endParaRPr sz="1000"/>
          </a:p>
          <a:p>
            <a:pPr indent="-174969" lvl="1" marL="400738" marR="0" rtl="0" algn="l">
              <a:lnSpc>
                <a:spcPct val="216972"/>
              </a:lnSpc>
              <a:spcBef>
                <a:spcPts val="0"/>
              </a:spcBef>
              <a:spcAft>
                <a:spcPts val="0"/>
              </a:spcAft>
              <a:buClr>
                <a:srgbClr val="005736"/>
              </a:buClr>
              <a:buSzPts val="1456"/>
              <a:buFont typeface="Arial"/>
              <a:buChar char="•"/>
            </a:pPr>
            <a:r>
              <a:rPr b="1" i="0" lang="en-US" sz="1456" u="none" cap="none" strike="noStrike">
                <a:solidFill>
                  <a:srgbClr val="005736"/>
                </a:solidFill>
                <a:latin typeface="Rubik"/>
                <a:ea typeface="Rubik"/>
                <a:cs typeface="Rubik"/>
                <a:sym typeface="Rubik"/>
              </a:rPr>
              <a:t>Closing</a:t>
            </a:r>
            <a:endParaRPr sz="1000"/>
          </a:p>
          <a:p>
            <a:pPr indent="-174969" lvl="1" marL="400738" marR="0" rtl="0" algn="l">
              <a:lnSpc>
                <a:spcPct val="216972"/>
              </a:lnSpc>
              <a:spcBef>
                <a:spcPts val="0"/>
              </a:spcBef>
              <a:spcAft>
                <a:spcPts val="0"/>
              </a:spcAft>
              <a:buClr>
                <a:srgbClr val="005736"/>
              </a:buClr>
              <a:buSzPts val="1456"/>
              <a:buFont typeface="Rubik"/>
              <a:buAutoNum type="arabicPeriod"/>
            </a:pPr>
            <a:r>
              <a:rPr b="0" i="0" lang="en-US" sz="1456" u="none" cap="none" strike="noStrike">
                <a:solidFill>
                  <a:srgbClr val="005736"/>
                </a:solidFill>
                <a:latin typeface="Rubik"/>
                <a:ea typeface="Rubik"/>
                <a:cs typeface="Rubik"/>
                <a:sym typeface="Rubik"/>
              </a:rPr>
              <a:t>Sign off with warm wishes.</a:t>
            </a:r>
            <a:endParaRPr sz="1000"/>
          </a:p>
          <a:p>
            <a:pPr indent="-174969" lvl="1" marL="400738" marR="0" rtl="0" algn="l">
              <a:lnSpc>
                <a:spcPct val="216972"/>
              </a:lnSpc>
              <a:spcBef>
                <a:spcPts val="0"/>
              </a:spcBef>
              <a:spcAft>
                <a:spcPts val="0"/>
              </a:spcAft>
              <a:buClr>
                <a:srgbClr val="005736"/>
              </a:buClr>
              <a:buSzPts val="1456"/>
              <a:buFont typeface="Rubik"/>
              <a:buAutoNum type="arabicPeriod"/>
            </a:pPr>
            <a:r>
              <a:rPr b="0" i="0" lang="en-US" sz="1456" u="none" cap="none" strike="noStrike">
                <a:solidFill>
                  <a:srgbClr val="005736"/>
                </a:solidFill>
                <a:latin typeface="Rubik"/>
                <a:ea typeface="Rubik"/>
                <a:cs typeface="Rubik"/>
                <a:sym typeface="Rubik"/>
              </a:rPr>
              <a:t>Include your first name or a friendly nickname.</a:t>
            </a:r>
            <a:endParaRPr sz="1000"/>
          </a:p>
        </p:txBody>
      </p:sp>
      <p:sp>
        <p:nvSpPr>
          <p:cNvPr id="167" name="Google Shape;167;p5"/>
          <p:cNvSpPr txBox="1"/>
          <p:nvPr/>
        </p:nvSpPr>
        <p:spPr>
          <a:xfrm>
            <a:off x="1244625" y="7936225"/>
            <a:ext cx="5068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t>Miko, Letters of Hope support volunteer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6"/>
          <p:cNvPicPr preferRelativeResize="0"/>
          <p:nvPr/>
        </p:nvPicPr>
        <p:blipFill rotWithShape="1">
          <a:blip r:embed="rId3">
            <a:alphaModFix/>
          </a:blip>
          <a:srcRect b="6056" l="0" r="0" t="6057"/>
          <a:stretch/>
        </p:blipFill>
        <p:spPr>
          <a:xfrm>
            <a:off x="0" y="2452615"/>
            <a:ext cx="8241113" cy="5431975"/>
          </a:xfrm>
          <a:prstGeom prst="rect">
            <a:avLst/>
          </a:prstGeom>
          <a:noFill/>
          <a:ln>
            <a:noFill/>
          </a:ln>
        </p:spPr>
      </p:pic>
      <p:sp>
        <p:nvSpPr>
          <p:cNvPr id="173" name="Google Shape;173;p6"/>
          <p:cNvSpPr/>
          <p:nvPr/>
        </p:nvSpPr>
        <p:spPr>
          <a:xfrm rot="5400000">
            <a:off x="6226922" y="1057299"/>
            <a:ext cx="1495515" cy="1295116"/>
          </a:xfrm>
          <a:custGeom>
            <a:rect b="b" l="l" r="r" t="t"/>
            <a:pathLst>
              <a:path extrusionOk="0" h="5499100" w="6350000">
                <a:moveTo>
                  <a:pt x="0" y="5499100"/>
                </a:moveTo>
                <a:lnTo>
                  <a:pt x="3175000" y="0"/>
                </a:lnTo>
                <a:lnTo>
                  <a:pt x="6350000" y="5499100"/>
                </a:lnTo>
                <a:lnTo>
                  <a:pt x="0" y="5499100"/>
                </a:lnTo>
                <a:close/>
              </a:path>
            </a:pathLst>
          </a:custGeom>
          <a:solidFill>
            <a:srgbClr val="006F38"/>
          </a:solidFill>
          <a:ln>
            <a:noFill/>
          </a:ln>
        </p:spPr>
      </p:sp>
      <p:sp>
        <p:nvSpPr>
          <p:cNvPr id="174" name="Google Shape;174;p6"/>
          <p:cNvSpPr/>
          <p:nvPr/>
        </p:nvSpPr>
        <p:spPr>
          <a:xfrm rot="-8161300">
            <a:off x="1758810" y="7674214"/>
            <a:ext cx="747757" cy="647558"/>
          </a:xfrm>
          <a:custGeom>
            <a:rect b="b" l="l" r="r" t="t"/>
            <a:pathLst>
              <a:path extrusionOk="0" h="5499100" w="6350000">
                <a:moveTo>
                  <a:pt x="0" y="5499100"/>
                </a:moveTo>
                <a:lnTo>
                  <a:pt x="3175000" y="0"/>
                </a:lnTo>
                <a:lnTo>
                  <a:pt x="6350000" y="5499100"/>
                </a:lnTo>
                <a:lnTo>
                  <a:pt x="0" y="5499100"/>
                </a:lnTo>
                <a:close/>
              </a:path>
            </a:pathLst>
          </a:custGeom>
          <a:solidFill>
            <a:srgbClr val="E6E5DD"/>
          </a:solidFill>
          <a:ln>
            <a:noFill/>
          </a:ln>
        </p:spPr>
      </p:sp>
      <p:sp>
        <p:nvSpPr>
          <p:cNvPr id="175" name="Google Shape;175;p6"/>
          <p:cNvSpPr/>
          <p:nvPr/>
        </p:nvSpPr>
        <p:spPr>
          <a:xfrm rot="8534998">
            <a:off x="5845269" y="8566916"/>
            <a:ext cx="2064609" cy="1787951"/>
          </a:xfrm>
          <a:custGeom>
            <a:rect b="b" l="l" r="r" t="t"/>
            <a:pathLst>
              <a:path extrusionOk="0" h="5499100" w="6350000">
                <a:moveTo>
                  <a:pt x="0" y="5499100"/>
                </a:moveTo>
                <a:lnTo>
                  <a:pt x="3175000" y="0"/>
                </a:lnTo>
                <a:lnTo>
                  <a:pt x="6350000" y="5499100"/>
                </a:lnTo>
                <a:lnTo>
                  <a:pt x="0" y="5499100"/>
                </a:lnTo>
                <a:close/>
              </a:path>
            </a:pathLst>
          </a:custGeom>
          <a:solidFill>
            <a:srgbClr val="D01029"/>
          </a:solidFill>
          <a:ln>
            <a:noFill/>
          </a:ln>
        </p:spPr>
      </p:sp>
      <p:sp>
        <p:nvSpPr>
          <p:cNvPr id="176" name="Google Shape;176;p6"/>
          <p:cNvSpPr/>
          <p:nvPr/>
        </p:nvSpPr>
        <p:spPr>
          <a:xfrm flipH="1" rot="10800000">
            <a:off x="14173200" y="8336421"/>
            <a:ext cx="4114800" cy="4114800"/>
          </a:xfrm>
          <a:custGeom>
            <a:rect b="b" l="l" r="r" t="t"/>
            <a:pathLst>
              <a:path extrusionOk="0" h="4114800" w="4114800">
                <a:moveTo>
                  <a:pt x="0" y="4114800"/>
                </a:moveTo>
                <a:lnTo>
                  <a:pt x="4114800" y="4114800"/>
                </a:lnTo>
                <a:lnTo>
                  <a:pt x="4114800" y="0"/>
                </a:lnTo>
                <a:lnTo>
                  <a:pt x="0" y="0"/>
                </a:lnTo>
                <a:lnTo>
                  <a:pt x="0" y="4114800"/>
                </a:lnTo>
                <a:close/>
              </a:path>
            </a:pathLst>
          </a:custGeom>
          <a:blipFill rotWithShape="1">
            <a:blip r:embed="rId4">
              <a:alphaModFix amt="52000"/>
            </a:blip>
            <a:stretch>
              <a:fillRect b="0" l="0" r="0" t="0"/>
            </a:stretch>
          </a:blipFill>
          <a:ln>
            <a:noFill/>
          </a:ln>
        </p:spPr>
      </p:sp>
      <p:sp>
        <p:nvSpPr>
          <p:cNvPr id="177" name="Google Shape;177;p6"/>
          <p:cNvSpPr/>
          <p:nvPr/>
        </p:nvSpPr>
        <p:spPr>
          <a:xfrm>
            <a:off x="14173200" y="-2155584"/>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4">
              <a:alphaModFix amt="52000"/>
            </a:blip>
            <a:stretch>
              <a:fillRect b="0" l="0" r="0" t="0"/>
            </a:stretch>
          </a:blipFill>
          <a:ln>
            <a:noFill/>
          </a:ln>
        </p:spPr>
      </p:sp>
      <p:sp>
        <p:nvSpPr>
          <p:cNvPr id="178" name="Google Shape;178;p6"/>
          <p:cNvSpPr txBox="1"/>
          <p:nvPr/>
        </p:nvSpPr>
        <p:spPr>
          <a:xfrm>
            <a:off x="7749476" y="1355290"/>
            <a:ext cx="8723987" cy="62293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600" u="none" cap="none" strike="noStrike">
                <a:solidFill>
                  <a:srgbClr val="005736"/>
                </a:solidFill>
                <a:latin typeface="Rubik SemiBold"/>
                <a:ea typeface="Rubik SemiBold"/>
                <a:cs typeface="Rubik SemiBold"/>
                <a:sym typeface="Rubik SemiBold"/>
              </a:rPr>
              <a:t>Contributing to the Program</a:t>
            </a:r>
            <a:endParaRPr/>
          </a:p>
        </p:txBody>
      </p:sp>
      <p:sp>
        <p:nvSpPr>
          <p:cNvPr id="179" name="Google Shape;179;p6"/>
          <p:cNvSpPr txBox="1"/>
          <p:nvPr/>
        </p:nvSpPr>
        <p:spPr>
          <a:xfrm>
            <a:off x="8535313" y="2790756"/>
            <a:ext cx="11113500" cy="6294600"/>
          </a:xfrm>
          <a:prstGeom prst="rect">
            <a:avLst/>
          </a:prstGeom>
          <a:noFill/>
          <a:ln>
            <a:noFill/>
          </a:ln>
        </p:spPr>
        <p:txBody>
          <a:bodyPr anchorCtr="0" anchor="t" bIns="0" lIns="0" spcFirstLastPara="1" rIns="0" wrap="square" tIns="0">
            <a:spAutoFit/>
          </a:bodyPr>
          <a:lstStyle/>
          <a:p>
            <a:pPr indent="0" lvl="0" marL="0" marR="0" rtl="0" algn="l">
              <a:lnSpc>
                <a:spcPct val="217000"/>
              </a:lnSpc>
              <a:spcBef>
                <a:spcPts val="0"/>
              </a:spcBef>
              <a:spcAft>
                <a:spcPts val="0"/>
              </a:spcAft>
              <a:buNone/>
            </a:pPr>
            <a:r>
              <a:rPr b="1" i="0" lang="en-US" u="none" cap="none" strike="noStrike">
                <a:solidFill>
                  <a:srgbClr val="005736"/>
                </a:solidFill>
                <a:latin typeface="Rubik"/>
                <a:ea typeface="Rubik"/>
                <a:cs typeface="Rubik"/>
                <a:sym typeface="Rubik"/>
              </a:rPr>
              <a:t>Write a Letter</a:t>
            </a:r>
            <a:endParaRPr sz="1200"/>
          </a:p>
          <a:p>
            <a:pPr indent="-160020" lvl="1" marL="345443" marR="0" rtl="0" algn="l">
              <a:lnSpc>
                <a:spcPct val="217000"/>
              </a:lnSpc>
              <a:spcBef>
                <a:spcPts val="0"/>
              </a:spcBef>
              <a:spcAft>
                <a:spcPts val="0"/>
              </a:spcAft>
              <a:buClr>
                <a:srgbClr val="005736"/>
              </a:buClr>
              <a:buSzPts val="1400"/>
              <a:buFont typeface="Arial"/>
              <a:buChar char="•"/>
            </a:pPr>
            <a:r>
              <a:rPr b="0" i="0" lang="en-US" u="none" cap="none" strike="noStrike">
                <a:solidFill>
                  <a:srgbClr val="005736"/>
                </a:solidFill>
                <a:latin typeface="Rubik"/>
                <a:ea typeface="Rubik"/>
                <a:cs typeface="Rubik"/>
                <a:sym typeface="Rubik"/>
              </a:rPr>
              <a:t>Follow the guidelines provided.</a:t>
            </a:r>
            <a:endParaRPr sz="1200"/>
          </a:p>
          <a:p>
            <a:pPr indent="-160020" lvl="1" marL="345443" marR="0" rtl="0" algn="l">
              <a:lnSpc>
                <a:spcPct val="217000"/>
              </a:lnSpc>
              <a:spcBef>
                <a:spcPts val="0"/>
              </a:spcBef>
              <a:spcAft>
                <a:spcPts val="0"/>
              </a:spcAft>
              <a:buClr>
                <a:srgbClr val="005736"/>
              </a:buClr>
              <a:buSzPts val="1400"/>
              <a:buFont typeface="Arial"/>
              <a:buChar char="•"/>
            </a:pPr>
            <a:r>
              <a:rPr b="0" i="0" lang="en-US" u="none" cap="none" strike="noStrike">
                <a:solidFill>
                  <a:srgbClr val="005736"/>
                </a:solidFill>
                <a:latin typeface="Rubik"/>
                <a:ea typeface="Rubik"/>
                <a:cs typeface="Rubik"/>
                <a:sym typeface="Rubik"/>
              </a:rPr>
              <a:t>Submit your letter through mail o</a:t>
            </a:r>
            <a:r>
              <a:rPr lang="en-US">
                <a:solidFill>
                  <a:srgbClr val="005736"/>
                </a:solidFill>
                <a:latin typeface="Rubik"/>
                <a:ea typeface="Rubik"/>
                <a:cs typeface="Rubik"/>
                <a:sym typeface="Rubik"/>
              </a:rPr>
              <a:t>r </a:t>
            </a:r>
            <a:r>
              <a:rPr b="0" i="0" lang="en-US" u="none" cap="none" strike="noStrike">
                <a:solidFill>
                  <a:srgbClr val="005736"/>
                </a:solidFill>
                <a:latin typeface="Rubik"/>
                <a:ea typeface="Rubik"/>
                <a:cs typeface="Rubik"/>
                <a:sym typeface="Rubik"/>
              </a:rPr>
              <a:t>our online portal.</a:t>
            </a:r>
            <a:endParaRPr sz="1200"/>
          </a:p>
          <a:p>
            <a:pPr indent="0" lvl="0" marL="0" marR="0" rtl="0" algn="l">
              <a:lnSpc>
                <a:spcPct val="217000"/>
              </a:lnSpc>
              <a:spcBef>
                <a:spcPts val="0"/>
              </a:spcBef>
              <a:spcAft>
                <a:spcPts val="0"/>
              </a:spcAft>
              <a:buNone/>
            </a:pPr>
            <a:r>
              <a:rPr b="1" i="0" lang="en-US" u="none" cap="none" strike="noStrike">
                <a:solidFill>
                  <a:srgbClr val="005736"/>
                </a:solidFill>
                <a:latin typeface="Rubik"/>
                <a:ea typeface="Rubik"/>
                <a:cs typeface="Rubik"/>
                <a:sym typeface="Rubik"/>
              </a:rPr>
              <a:t>Spread the Word</a:t>
            </a:r>
            <a:endParaRPr sz="1200"/>
          </a:p>
          <a:p>
            <a:pPr indent="-160020" lvl="1" marL="345443" marR="0" rtl="0" algn="l">
              <a:lnSpc>
                <a:spcPct val="217000"/>
              </a:lnSpc>
              <a:spcBef>
                <a:spcPts val="0"/>
              </a:spcBef>
              <a:spcAft>
                <a:spcPts val="0"/>
              </a:spcAft>
              <a:buClr>
                <a:srgbClr val="005736"/>
              </a:buClr>
              <a:buSzPts val="1400"/>
              <a:buFont typeface="Arial"/>
              <a:buChar char="•"/>
            </a:pPr>
            <a:r>
              <a:rPr b="0" i="0" lang="en-US" u="none" cap="none" strike="noStrike">
                <a:solidFill>
                  <a:srgbClr val="005736"/>
                </a:solidFill>
                <a:latin typeface="Rubik"/>
                <a:ea typeface="Rubik"/>
                <a:cs typeface="Rubik"/>
                <a:sym typeface="Rubik"/>
              </a:rPr>
              <a:t>Share this initiative on social media.</a:t>
            </a:r>
            <a:endParaRPr sz="1200"/>
          </a:p>
          <a:p>
            <a:pPr indent="-160019" lvl="1" marL="345442" marR="0" rtl="0" algn="l">
              <a:lnSpc>
                <a:spcPct val="217000"/>
              </a:lnSpc>
              <a:spcBef>
                <a:spcPts val="0"/>
              </a:spcBef>
              <a:spcAft>
                <a:spcPts val="0"/>
              </a:spcAft>
              <a:buClr>
                <a:srgbClr val="005736"/>
              </a:buClr>
              <a:buSzPts val="1400"/>
              <a:buFont typeface="Arial"/>
              <a:buChar char="•"/>
            </a:pPr>
            <a:r>
              <a:rPr b="0" i="0" lang="en-US" u="none" cap="none" strike="noStrike">
                <a:solidFill>
                  <a:srgbClr val="005736"/>
                </a:solidFill>
                <a:latin typeface="Rubik"/>
                <a:ea typeface="Rubik"/>
                <a:cs typeface="Rubik"/>
                <a:sym typeface="Rubik"/>
              </a:rPr>
              <a:t>Encourage friends</a:t>
            </a:r>
            <a:r>
              <a:rPr lang="en-US">
                <a:solidFill>
                  <a:srgbClr val="005736"/>
                </a:solidFill>
                <a:latin typeface="Rubik"/>
                <a:ea typeface="Rubik"/>
                <a:cs typeface="Rubik"/>
                <a:sym typeface="Rubik"/>
              </a:rPr>
              <a:t>, </a:t>
            </a:r>
            <a:r>
              <a:rPr b="0" i="0" lang="en-US" u="none" cap="none" strike="noStrike">
                <a:solidFill>
                  <a:srgbClr val="005736"/>
                </a:solidFill>
                <a:latin typeface="Rubik"/>
                <a:ea typeface="Rubik"/>
                <a:cs typeface="Rubik"/>
                <a:sym typeface="Rubik"/>
              </a:rPr>
              <a:t>family, and community  to participate.</a:t>
            </a:r>
            <a:endParaRPr b="0" i="0" u="none" cap="none" strike="noStrike">
              <a:solidFill>
                <a:srgbClr val="005736"/>
              </a:solidFill>
              <a:latin typeface="Rubik"/>
              <a:ea typeface="Rubik"/>
              <a:cs typeface="Rubik"/>
              <a:sym typeface="Rubik"/>
            </a:endParaRPr>
          </a:p>
          <a:p>
            <a:pPr indent="-160020" lvl="1" marL="345443" marR="0" rtl="0" algn="l">
              <a:lnSpc>
                <a:spcPct val="217000"/>
              </a:lnSpc>
              <a:spcBef>
                <a:spcPts val="0"/>
              </a:spcBef>
              <a:spcAft>
                <a:spcPts val="0"/>
              </a:spcAft>
              <a:buClr>
                <a:srgbClr val="005736"/>
              </a:buClr>
              <a:buSzPts val="1400"/>
              <a:buFont typeface="Rubik"/>
              <a:buChar char="•"/>
            </a:pPr>
            <a:r>
              <a:rPr lang="en-US">
                <a:solidFill>
                  <a:srgbClr val="005736"/>
                </a:solidFill>
                <a:latin typeface="Rubik"/>
                <a:ea typeface="Rubik"/>
                <a:cs typeface="Rubik"/>
                <a:sym typeface="Rubik"/>
              </a:rPr>
              <a:t>Organize letter-writing sessions</a:t>
            </a:r>
            <a:endParaRPr>
              <a:solidFill>
                <a:srgbClr val="005736"/>
              </a:solidFill>
              <a:latin typeface="Rubik"/>
              <a:ea typeface="Rubik"/>
              <a:cs typeface="Rubik"/>
              <a:sym typeface="Rubik"/>
            </a:endParaRPr>
          </a:p>
          <a:p>
            <a:pPr indent="0" lvl="0" marL="0" marR="0" rtl="0" algn="l">
              <a:lnSpc>
                <a:spcPct val="217000"/>
              </a:lnSpc>
              <a:spcBef>
                <a:spcPts val="0"/>
              </a:spcBef>
              <a:spcAft>
                <a:spcPts val="0"/>
              </a:spcAft>
              <a:buNone/>
            </a:pPr>
            <a:r>
              <a:rPr b="1" i="0" lang="en-US" u="none" cap="none" strike="noStrike">
                <a:solidFill>
                  <a:srgbClr val="005736"/>
                </a:solidFill>
                <a:latin typeface="Rubik"/>
                <a:ea typeface="Rubik"/>
                <a:cs typeface="Rubik"/>
                <a:sym typeface="Rubik"/>
              </a:rPr>
              <a:t>Volunteer Your Time</a:t>
            </a:r>
            <a:endParaRPr sz="1200"/>
          </a:p>
          <a:p>
            <a:pPr indent="-160020" lvl="1" marL="345443" marR="0" rtl="0" algn="l">
              <a:lnSpc>
                <a:spcPct val="217000"/>
              </a:lnSpc>
              <a:spcBef>
                <a:spcPts val="0"/>
              </a:spcBef>
              <a:spcAft>
                <a:spcPts val="0"/>
              </a:spcAft>
              <a:buClr>
                <a:srgbClr val="005736"/>
              </a:buClr>
              <a:buSzPts val="1400"/>
              <a:buFont typeface="Arial"/>
              <a:buChar char="•"/>
            </a:pPr>
            <a:r>
              <a:rPr b="0" i="0" lang="en-US" u="none" cap="none" strike="noStrike">
                <a:solidFill>
                  <a:srgbClr val="005736"/>
                </a:solidFill>
                <a:latin typeface="Rubik"/>
                <a:ea typeface="Rubik"/>
                <a:cs typeface="Rubik"/>
                <a:sym typeface="Rubik"/>
              </a:rPr>
              <a:t>Join us for community events or workshops.</a:t>
            </a:r>
            <a:endParaRPr sz="1200"/>
          </a:p>
          <a:p>
            <a:pPr indent="-160020" lvl="1" marL="345443" marR="0" rtl="0" algn="l">
              <a:lnSpc>
                <a:spcPct val="217000"/>
              </a:lnSpc>
              <a:spcBef>
                <a:spcPts val="0"/>
              </a:spcBef>
              <a:spcAft>
                <a:spcPts val="0"/>
              </a:spcAft>
              <a:buClr>
                <a:srgbClr val="005736"/>
              </a:buClr>
              <a:buSzPts val="1400"/>
              <a:buFont typeface="Arial"/>
              <a:buChar char="•"/>
            </a:pPr>
            <a:r>
              <a:rPr b="0" i="0" lang="en-US" u="none" cap="none" strike="noStrike">
                <a:solidFill>
                  <a:srgbClr val="005736"/>
                </a:solidFill>
                <a:latin typeface="Rubik"/>
                <a:ea typeface="Rubik"/>
                <a:cs typeface="Rubik"/>
                <a:sym typeface="Rubik"/>
              </a:rPr>
              <a:t>Help organize letter-writing sessions.</a:t>
            </a:r>
            <a:endParaRPr sz="1200"/>
          </a:p>
          <a:p>
            <a:pPr indent="0" lvl="0" marL="0" marR="0" rtl="0" algn="l">
              <a:lnSpc>
                <a:spcPct val="217000"/>
              </a:lnSpc>
              <a:spcBef>
                <a:spcPts val="0"/>
              </a:spcBef>
              <a:spcAft>
                <a:spcPts val="0"/>
              </a:spcAft>
              <a:buNone/>
            </a:pPr>
            <a:r>
              <a:rPr b="1" i="0" lang="en-US" u="none" cap="none" strike="noStrike">
                <a:solidFill>
                  <a:srgbClr val="005736"/>
                </a:solidFill>
                <a:latin typeface="Rubik"/>
                <a:ea typeface="Rubik"/>
                <a:cs typeface="Rubik"/>
                <a:sym typeface="Rubik"/>
              </a:rPr>
              <a:t>Donate</a:t>
            </a:r>
            <a:endParaRPr sz="1200"/>
          </a:p>
          <a:p>
            <a:pPr indent="-160020" lvl="1" marL="345443" marR="0" rtl="0" algn="l">
              <a:lnSpc>
                <a:spcPct val="217000"/>
              </a:lnSpc>
              <a:spcBef>
                <a:spcPts val="0"/>
              </a:spcBef>
              <a:spcAft>
                <a:spcPts val="0"/>
              </a:spcAft>
              <a:buClr>
                <a:srgbClr val="005736"/>
              </a:buClr>
              <a:buSzPts val="1400"/>
              <a:buFont typeface="Arial"/>
              <a:buChar char="•"/>
            </a:pPr>
            <a:r>
              <a:rPr b="0" i="0" lang="en-US" u="none" cap="none" strike="noStrike">
                <a:solidFill>
                  <a:srgbClr val="005736"/>
                </a:solidFill>
                <a:latin typeface="Rubik"/>
                <a:ea typeface="Rubik"/>
                <a:cs typeface="Rubik"/>
                <a:sym typeface="Rubik"/>
              </a:rPr>
              <a:t>Consider making a financial contribution to support our programs.</a:t>
            </a:r>
            <a:endParaRPr sz="1200"/>
          </a:p>
          <a:p>
            <a:pPr indent="0" lvl="0" marL="0" marR="0" rtl="0" algn="l">
              <a:lnSpc>
                <a:spcPct val="217000"/>
              </a:lnSpc>
              <a:spcBef>
                <a:spcPts val="0"/>
              </a:spcBef>
              <a:spcAft>
                <a:spcPts val="0"/>
              </a:spcAft>
              <a:buNone/>
            </a:pPr>
            <a:r>
              <a:rPr b="1" i="0" lang="en-US" u="none" cap="none" strike="noStrike">
                <a:solidFill>
                  <a:srgbClr val="005736"/>
                </a:solidFill>
                <a:latin typeface="Rubik"/>
                <a:ea typeface="Rubik"/>
                <a:cs typeface="Rubik"/>
                <a:sym typeface="Rubik"/>
              </a:rPr>
              <a:t>Stay Updated</a:t>
            </a:r>
            <a:endParaRPr sz="1200"/>
          </a:p>
          <a:p>
            <a:pPr indent="-160020" lvl="1" marL="345443" marR="0" rtl="0" algn="l">
              <a:lnSpc>
                <a:spcPct val="217000"/>
              </a:lnSpc>
              <a:spcBef>
                <a:spcPts val="0"/>
              </a:spcBef>
              <a:spcAft>
                <a:spcPts val="0"/>
              </a:spcAft>
              <a:buClr>
                <a:srgbClr val="005736"/>
              </a:buClr>
              <a:buSzPts val="1400"/>
              <a:buFont typeface="Arial"/>
              <a:buChar char="•"/>
            </a:pPr>
            <a:r>
              <a:rPr b="0" i="0" lang="en-US" u="none" cap="none" strike="noStrike">
                <a:solidFill>
                  <a:srgbClr val="005736"/>
                </a:solidFill>
                <a:latin typeface="Rubik"/>
                <a:ea typeface="Rubik"/>
                <a:cs typeface="Rubik"/>
                <a:sym typeface="Rubik"/>
              </a:rPr>
              <a:t>Follow us on social media for news and events.</a:t>
            </a:r>
            <a:endParaRPr sz="1200"/>
          </a:p>
        </p:txBody>
      </p:sp>
      <p:sp>
        <p:nvSpPr>
          <p:cNvPr id="180" name="Google Shape;180;p6"/>
          <p:cNvSpPr txBox="1"/>
          <p:nvPr/>
        </p:nvSpPr>
        <p:spPr>
          <a:xfrm>
            <a:off x="7749476" y="1978225"/>
            <a:ext cx="6677100" cy="507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300" u="none" cap="none" strike="noStrike">
                <a:solidFill>
                  <a:srgbClr val="005736"/>
                </a:solidFill>
                <a:latin typeface="Rubik SemiBold"/>
                <a:ea typeface="Rubik SemiBold"/>
                <a:cs typeface="Rubik SemiBold"/>
                <a:sym typeface="Rubik SemiBold"/>
              </a:rPr>
              <a:t>How to Get Involved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7"/>
          <p:cNvPicPr preferRelativeResize="0"/>
          <p:nvPr/>
        </p:nvPicPr>
        <p:blipFill rotWithShape="1">
          <a:blip r:embed="rId3">
            <a:alphaModFix/>
          </a:blip>
          <a:srcRect b="6056" l="0" r="0" t="6057"/>
          <a:stretch/>
        </p:blipFill>
        <p:spPr>
          <a:xfrm>
            <a:off x="0" y="2452615"/>
            <a:ext cx="8241113" cy="5431975"/>
          </a:xfrm>
          <a:prstGeom prst="rect">
            <a:avLst/>
          </a:prstGeom>
          <a:noFill/>
          <a:ln>
            <a:noFill/>
          </a:ln>
        </p:spPr>
      </p:pic>
      <p:sp>
        <p:nvSpPr>
          <p:cNvPr id="186" name="Google Shape;186;p7"/>
          <p:cNvSpPr/>
          <p:nvPr/>
        </p:nvSpPr>
        <p:spPr>
          <a:xfrm rot="5400000">
            <a:off x="6980684" y="1311658"/>
            <a:ext cx="1495515" cy="1295116"/>
          </a:xfrm>
          <a:custGeom>
            <a:rect b="b" l="l" r="r" t="t"/>
            <a:pathLst>
              <a:path extrusionOk="0" h="5499100" w="6350000">
                <a:moveTo>
                  <a:pt x="0" y="5499100"/>
                </a:moveTo>
                <a:lnTo>
                  <a:pt x="3175000" y="0"/>
                </a:lnTo>
                <a:lnTo>
                  <a:pt x="6350000" y="5499100"/>
                </a:lnTo>
                <a:lnTo>
                  <a:pt x="0" y="5499100"/>
                </a:lnTo>
                <a:close/>
              </a:path>
            </a:pathLst>
          </a:custGeom>
          <a:solidFill>
            <a:srgbClr val="006F38"/>
          </a:solidFill>
          <a:ln>
            <a:noFill/>
          </a:ln>
        </p:spPr>
      </p:sp>
      <p:sp>
        <p:nvSpPr>
          <p:cNvPr id="187" name="Google Shape;187;p7"/>
          <p:cNvSpPr/>
          <p:nvPr/>
        </p:nvSpPr>
        <p:spPr>
          <a:xfrm rot="-8161300">
            <a:off x="1758810" y="7674214"/>
            <a:ext cx="747757" cy="647558"/>
          </a:xfrm>
          <a:custGeom>
            <a:rect b="b" l="l" r="r" t="t"/>
            <a:pathLst>
              <a:path extrusionOk="0" h="5499100" w="6350000">
                <a:moveTo>
                  <a:pt x="0" y="5499100"/>
                </a:moveTo>
                <a:lnTo>
                  <a:pt x="3175000" y="0"/>
                </a:lnTo>
                <a:lnTo>
                  <a:pt x="6350000" y="5499100"/>
                </a:lnTo>
                <a:lnTo>
                  <a:pt x="0" y="5499100"/>
                </a:lnTo>
                <a:close/>
              </a:path>
            </a:pathLst>
          </a:custGeom>
          <a:solidFill>
            <a:srgbClr val="E6E5DD"/>
          </a:solidFill>
          <a:ln>
            <a:noFill/>
          </a:ln>
        </p:spPr>
      </p:sp>
      <p:sp>
        <p:nvSpPr>
          <p:cNvPr id="188" name="Google Shape;188;p7"/>
          <p:cNvSpPr/>
          <p:nvPr/>
        </p:nvSpPr>
        <p:spPr>
          <a:xfrm rot="8534998">
            <a:off x="5845269" y="8566916"/>
            <a:ext cx="2064609" cy="1787951"/>
          </a:xfrm>
          <a:custGeom>
            <a:rect b="b" l="l" r="r" t="t"/>
            <a:pathLst>
              <a:path extrusionOk="0" h="5499100" w="6350000">
                <a:moveTo>
                  <a:pt x="0" y="5499100"/>
                </a:moveTo>
                <a:lnTo>
                  <a:pt x="3175000" y="0"/>
                </a:lnTo>
                <a:lnTo>
                  <a:pt x="6350000" y="5499100"/>
                </a:lnTo>
                <a:lnTo>
                  <a:pt x="0" y="5499100"/>
                </a:lnTo>
                <a:close/>
              </a:path>
            </a:pathLst>
          </a:custGeom>
          <a:solidFill>
            <a:srgbClr val="D01029"/>
          </a:solidFill>
          <a:ln>
            <a:noFill/>
          </a:ln>
        </p:spPr>
      </p:sp>
      <p:sp>
        <p:nvSpPr>
          <p:cNvPr id="189" name="Google Shape;189;p7"/>
          <p:cNvSpPr/>
          <p:nvPr/>
        </p:nvSpPr>
        <p:spPr>
          <a:xfrm flipH="1" rot="10800000">
            <a:off x="14173200" y="8336421"/>
            <a:ext cx="4114800" cy="4114800"/>
          </a:xfrm>
          <a:custGeom>
            <a:rect b="b" l="l" r="r" t="t"/>
            <a:pathLst>
              <a:path extrusionOk="0" h="4114800" w="4114800">
                <a:moveTo>
                  <a:pt x="0" y="4114800"/>
                </a:moveTo>
                <a:lnTo>
                  <a:pt x="4114800" y="4114800"/>
                </a:lnTo>
                <a:lnTo>
                  <a:pt x="4114800" y="0"/>
                </a:lnTo>
                <a:lnTo>
                  <a:pt x="0" y="0"/>
                </a:lnTo>
                <a:lnTo>
                  <a:pt x="0" y="4114800"/>
                </a:lnTo>
                <a:close/>
              </a:path>
            </a:pathLst>
          </a:custGeom>
          <a:blipFill rotWithShape="1">
            <a:blip r:embed="rId4">
              <a:alphaModFix amt="52000"/>
            </a:blip>
            <a:stretch>
              <a:fillRect b="0" l="0" r="0" t="0"/>
            </a:stretch>
          </a:blipFill>
          <a:ln>
            <a:noFill/>
          </a:ln>
        </p:spPr>
      </p:sp>
      <p:sp>
        <p:nvSpPr>
          <p:cNvPr id="190" name="Google Shape;190;p7"/>
          <p:cNvSpPr/>
          <p:nvPr/>
        </p:nvSpPr>
        <p:spPr>
          <a:xfrm>
            <a:off x="14173200" y="-2155584"/>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4">
              <a:alphaModFix amt="52000"/>
            </a:blip>
            <a:stretch>
              <a:fillRect b="0" l="0" r="0" t="0"/>
            </a:stretch>
          </a:blipFill>
          <a:ln>
            <a:noFill/>
          </a:ln>
        </p:spPr>
      </p:sp>
      <p:sp>
        <p:nvSpPr>
          <p:cNvPr id="191" name="Google Shape;191;p7"/>
          <p:cNvSpPr txBox="1"/>
          <p:nvPr/>
        </p:nvSpPr>
        <p:spPr>
          <a:xfrm>
            <a:off x="8535313" y="2480595"/>
            <a:ext cx="8045432" cy="771525"/>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1" i="0" lang="en-US" sz="4500" u="none" cap="none" strike="noStrike">
                <a:solidFill>
                  <a:srgbClr val="005736"/>
                </a:solidFill>
                <a:latin typeface="Rubik SemiBold"/>
                <a:ea typeface="Rubik SemiBold"/>
                <a:cs typeface="Rubik SemiBold"/>
                <a:sym typeface="Rubik SemiBold"/>
              </a:rPr>
              <a:t>Sending Hope</a:t>
            </a:r>
            <a:endParaRPr/>
          </a:p>
        </p:txBody>
      </p:sp>
      <p:sp>
        <p:nvSpPr>
          <p:cNvPr id="192" name="Google Shape;192;p7"/>
          <p:cNvSpPr txBox="1"/>
          <p:nvPr/>
        </p:nvSpPr>
        <p:spPr>
          <a:xfrm>
            <a:off x="8629401" y="3667780"/>
            <a:ext cx="8723987" cy="3079750"/>
          </a:xfrm>
          <a:prstGeom prst="rect">
            <a:avLst/>
          </a:prstGeom>
          <a:noFill/>
          <a:ln>
            <a:noFill/>
          </a:ln>
        </p:spPr>
        <p:txBody>
          <a:bodyPr anchorCtr="0" anchor="t" bIns="0" lIns="0" spcFirstLastPara="1" rIns="0" wrap="square" tIns="0">
            <a:spAutoFit/>
          </a:bodyPr>
          <a:lstStyle/>
          <a:p>
            <a:pPr indent="-215900" lvl="1" marL="431801" marR="0" rtl="0" algn="l">
              <a:lnSpc>
                <a:spcPct val="250000"/>
              </a:lnSpc>
              <a:spcBef>
                <a:spcPts val="0"/>
              </a:spcBef>
              <a:spcAft>
                <a:spcPts val="0"/>
              </a:spcAft>
              <a:buClr>
                <a:srgbClr val="005736"/>
              </a:buClr>
              <a:buSzPts val="2000"/>
              <a:buFont typeface="Arial"/>
              <a:buChar char="•"/>
            </a:pPr>
            <a:r>
              <a:rPr b="0" i="0" lang="en-US" sz="2000" u="none" cap="none" strike="noStrike">
                <a:solidFill>
                  <a:srgbClr val="005736"/>
                </a:solidFill>
                <a:latin typeface="Rubik"/>
                <a:ea typeface="Rubik"/>
                <a:cs typeface="Rubik"/>
                <a:sym typeface="Rubik"/>
              </a:rPr>
              <a:t>Send your letter to:</a:t>
            </a:r>
            <a:endParaRPr/>
          </a:p>
          <a:p>
            <a:pPr indent="0" lvl="0" marL="0" marR="0" rtl="0" algn="l">
              <a:lnSpc>
                <a:spcPct val="250000"/>
              </a:lnSpc>
              <a:spcBef>
                <a:spcPts val="0"/>
              </a:spcBef>
              <a:spcAft>
                <a:spcPts val="0"/>
              </a:spcAft>
              <a:buNone/>
            </a:pPr>
            <a:r>
              <a:rPr b="1" i="1" lang="en-US" sz="2000" u="none" cap="none" strike="noStrike">
                <a:solidFill>
                  <a:srgbClr val="005736"/>
                </a:solidFill>
                <a:latin typeface="Rubik"/>
                <a:ea typeface="Rubik"/>
                <a:cs typeface="Rubik"/>
                <a:sym typeface="Rubik"/>
              </a:rPr>
              <a:t>PO Box 250972</a:t>
            </a:r>
            <a:endParaRPr/>
          </a:p>
          <a:p>
            <a:pPr indent="0" lvl="0" marL="0" marR="0" rtl="0" algn="l">
              <a:lnSpc>
                <a:spcPct val="250000"/>
              </a:lnSpc>
              <a:spcBef>
                <a:spcPts val="0"/>
              </a:spcBef>
              <a:spcAft>
                <a:spcPts val="0"/>
              </a:spcAft>
              <a:buNone/>
            </a:pPr>
            <a:r>
              <a:rPr b="1" i="1" lang="en-US" sz="2000" u="none" cap="none" strike="noStrike">
                <a:solidFill>
                  <a:srgbClr val="005736"/>
                </a:solidFill>
                <a:latin typeface="Rubik"/>
                <a:ea typeface="Rubik"/>
                <a:cs typeface="Rubik"/>
                <a:sym typeface="Rubik"/>
              </a:rPr>
              <a:t>Little Rock, AR 72225</a:t>
            </a:r>
            <a:endParaRPr/>
          </a:p>
          <a:p>
            <a:pPr indent="-215900" lvl="1" marL="431801" marR="0" rtl="0" algn="l">
              <a:lnSpc>
                <a:spcPct val="250000"/>
              </a:lnSpc>
              <a:spcBef>
                <a:spcPts val="0"/>
              </a:spcBef>
              <a:spcAft>
                <a:spcPts val="0"/>
              </a:spcAft>
              <a:buClr>
                <a:srgbClr val="005736"/>
              </a:buClr>
              <a:buSzPts val="2000"/>
              <a:buFont typeface="Arial"/>
              <a:buChar char="•"/>
            </a:pPr>
            <a:r>
              <a:rPr b="0" i="0" lang="en-US" sz="2000" u="none" cap="none" strike="noStrike">
                <a:solidFill>
                  <a:srgbClr val="005736"/>
                </a:solidFill>
                <a:latin typeface="Rubik"/>
                <a:ea typeface="Rubik"/>
                <a:cs typeface="Rubik"/>
                <a:sym typeface="Rubik"/>
              </a:rPr>
              <a:t>Send your digital letters to:</a:t>
            </a:r>
            <a:endParaRPr/>
          </a:p>
          <a:p>
            <a:pPr indent="0" lvl="0" marL="0" marR="0" rtl="0" algn="l">
              <a:lnSpc>
                <a:spcPct val="250000"/>
              </a:lnSpc>
              <a:spcBef>
                <a:spcPts val="0"/>
              </a:spcBef>
              <a:spcAft>
                <a:spcPts val="0"/>
              </a:spcAft>
              <a:buNone/>
            </a:pPr>
            <a:r>
              <a:rPr b="1" i="1" lang="en-US" sz="2000" u="sng" cap="none" strike="noStrike">
                <a:solidFill>
                  <a:srgbClr val="005736"/>
                </a:solidFill>
                <a:latin typeface="Rubik"/>
                <a:ea typeface="Rubik"/>
                <a:cs typeface="Rubik"/>
                <a:sym typeface="Rubik"/>
                <a:hlinkClick r:id="rId5">
                  <a:extLst>
                    <a:ext uri="{A12FA001-AC4F-418D-AE19-62706E023703}">
                      <ahyp:hlinkClr val="tx"/>
                    </a:ext>
                  </a:extLst>
                </a:hlinkClick>
              </a:rPr>
              <a:t>setf.ngo/letters-of-hope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8"/>
          <p:cNvSpPr/>
          <p:nvPr/>
        </p:nvSpPr>
        <p:spPr>
          <a:xfrm rot="5400000">
            <a:off x="1239911" y="1700238"/>
            <a:ext cx="921660" cy="798158"/>
          </a:xfrm>
          <a:custGeom>
            <a:rect b="b" l="l" r="r" t="t"/>
            <a:pathLst>
              <a:path extrusionOk="0" h="5499100" w="6350000">
                <a:moveTo>
                  <a:pt x="0" y="5499100"/>
                </a:moveTo>
                <a:lnTo>
                  <a:pt x="3175000" y="0"/>
                </a:lnTo>
                <a:lnTo>
                  <a:pt x="6350000" y="5499100"/>
                </a:lnTo>
                <a:lnTo>
                  <a:pt x="0" y="5499100"/>
                </a:lnTo>
                <a:close/>
              </a:path>
            </a:pathLst>
          </a:custGeom>
          <a:solidFill>
            <a:srgbClr val="006F38"/>
          </a:solidFill>
          <a:ln>
            <a:noFill/>
          </a:ln>
        </p:spPr>
      </p:sp>
      <p:sp>
        <p:nvSpPr>
          <p:cNvPr id="198" name="Google Shape;198;p8"/>
          <p:cNvSpPr/>
          <p:nvPr/>
        </p:nvSpPr>
        <p:spPr>
          <a:xfrm>
            <a:off x="9652220" y="5899015"/>
            <a:ext cx="529075" cy="529075"/>
          </a:xfrm>
          <a:custGeom>
            <a:rect b="b" l="l" r="r" t="t"/>
            <a:pathLst>
              <a:path extrusionOk="0" h="529075" w="529075">
                <a:moveTo>
                  <a:pt x="0" y="0"/>
                </a:moveTo>
                <a:lnTo>
                  <a:pt x="529075" y="0"/>
                </a:lnTo>
                <a:lnTo>
                  <a:pt x="529075" y="529075"/>
                </a:lnTo>
                <a:lnTo>
                  <a:pt x="0" y="529075"/>
                </a:lnTo>
                <a:lnTo>
                  <a:pt x="0" y="0"/>
                </a:lnTo>
                <a:close/>
              </a:path>
            </a:pathLst>
          </a:custGeom>
          <a:blipFill rotWithShape="1">
            <a:blip r:embed="rId3">
              <a:alphaModFix/>
            </a:blip>
            <a:stretch>
              <a:fillRect b="0" l="0" r="0" t="0"/>
            </a:stretch>
          </a:blipFill>
          <a:ln>
            <a:noFill/>
          </a:ln>
        </p:spPr>
      </p:sp>
      <p:sp>
        <p:nvSpPr>
          <p:cNvPr id="199" name="Google Shape;199;p8"/>
          <p:cNvSpPr/>
          <p:nvPr/>
        </p:nvSpPr>
        <p:spPr>
          <a:xfrm flipH="1" rot="-5400000">
            <a:off x="12981226" y="-57874"/>
            <a:ext cx="5306774" cy="5306774"/>
          </a:xfrm>
          <a:custGeom>
            <a:rect b="b" l="l" r="r" t="t"/>
            <a:pathLst>
              <a:path extrusionOk="0" h="5306774" w="5306774">
                <a:moveTo>
                  <a:pt x="5306774" y="0"/>
                </a:moveTo>
                <a:lnTo>
                  <a:pt x="0" y="0"/>
                </a:lnTo>
                <a:lnTo>
                  <a:pt x="0" y="5306774"/>
                </a:lnTo>
                <a:lnTo>
                  <a:pt x="5306774" y="5306774"/>
                </a:lnTo>
                <a:lnTo>
                  <a:pt x="5306774" y="0"/>
                </a:lnTo>
                <a:close/>
              </a:path>
            </a:pathLst>
          </a:custGeom>
          <a:blipFill rotWithShape="1">
            <a:blip r:embed="rId4">
              <a:alphaModFix amt="50000"/>
            </a:blip>
            <a:stretch>
              <a:fillRect b="0" l="0" r="0" t="0"/>
            </a:stretch>
          </a:blipFill>
          <a:ln>
            <a:noFill/>
          </a:ln>
        </p:spPr>
      </p:sp>
      <p:pic>
        <p:nvPicPr>
          <p:cNvPr id="200" name="Google Shape;200;p8"/>
          <p:cNvPicPr preferRelativeResize="0"/>
          <p:nvPr/>
        </p:nvPicPr>
        <p:blipFill rotWithShape="1">
          <a:blip r:embed="rId5">
            <a:alphaModFix/>
          </a:blip>
          <a:srcRect b="28972" l="0" r="0" t="21484"/>
          <a:stretch/>
        </p:blipFill>
        <p:spPr>
          <a:xfrm>
            <a:off x="0" y="3497181"/>
            <a:ext cx="9130964" cy="6789819"/>
          </a:xfrm>
          <a:prstGeom prst="rect">
            <a:avLst/>
          </a:prstGeom>
          <a:noFill/>
          <a:ln>
            <a:noFill/>
          </a:ln>
        </p:spPr>
      </p:pic>
      <p:sp>
        <p:nvSpPr>
          <p:cNvPr id="201" name="Google Shape;201;p8"/>
          <p:cNvSpPr/>
          <p:nvPr/>
        </p:nvSpPr>
        <p:spPr>
          <a:xfrm>
            <a:off x="9652220" y="6628915"/>
            <a:ext cx="529075" cy="527151"/>
          </a:xfrm>
          <a:custGeom>
            <a:rect b="b" l="l" r="r" t="t"/>
            <a:pathLst>
              <a:path extrusionOk="0" h="527151" w="529075">
                <a:moveTo>
                  <a:pt x="0" y="0"/>
                </a:moveTo>
                <a:lnTo>
                  <a:pt x="529075" y="0"/>
                </a:lnTo>
                <a:lnTo>
                  <a:pt x="529075" y="527151"/>
                </a:lnTo>
                <a:lnTo>
                  <a:pt x="0" y="527151"/>
                </a:lnTo>
                <a:lnTo>
                  <a:pt x="0" y="0"/>
                </a:lnTo>
                <a:close/>
              </a:path>
            </a:pathLst>
          </a:custGeom>
          <a:blipFill rotWithShape="1">
            <a:blip r:embed="rId6">
              <a:alphaModFix/>
            </a:blip>
            <a:stretch>
              <a:fillRect b="0" l="0" r="0" t="0"/>
            </a:stretch>
          </a:blipFill>
          <a:ln>
            <a:noFill/>
          </a:ln>
        </p:spPr>
      </p:sp>
      <p:sp>
        <p:nvSpPr>
          <p:cNvPr id="202" name="Google Shape;202;p8"/>
          <p:cNvSpPr/>
          <p:nvPr/>
        </p:nvSpPr>
        <p:spPr>
          <a:xfrm>
            <a:off x="9652220" y="7356091"/>
            <a:ext cx="529075" cy="529075"/>
          </a:xfrm>
          <a:custGeom>
            <a:rect b="b" l="l" r="r" t="t"/>
            <a:pathLst>
              <a:path extrusionOk="0" h="529075" w="529075">
                <a:moveTo>
                  <a:pt x="0" y="0"/>
                </a:moveTo>
                <a:lnTo>
                  <a:pt x="529075" y="0"/>
                </a:lnTo>
                <a:lnTo>
                  <a:pt x="529075" y="529076"/>
                </a:lnTo>
                <a:lnTo>
                  <a:pt x="0" y="529076"/>
                </a:lnTo>
                <a:lnTo>
                  <a:pt x="0" y="0"/>
                </a:lnTo>
                <a:close/>
              </a:path>
            </a:pathLst>
          </a:custGeom>
          <a:blipFill rotWithShape="1">
            <a:blip r:embed="rId7">
              <a:alphaModFix/>
            </a:blip>
            <a:stretch>
              <a:fillRect b="0" l="0" r="0" t="0"/>
            </a:stretch>
          </a:blipFill>
          <a:ln>
            <a:noFill/>
          </a:ln>
        </p:spPr>
      </p:sp>
      <p:sp>
        <p:nvSpPr>
          <p:cNvPr id="203" name="Google Shape;203;p8"/>
          <p:cNvSpPr txBox="1"/>
          <p:nvPr/>
        </p:nvSpPr>
        <p:spPr>
          <a:xfrm>
            <a:off x="2271140" y="1577347"/>
            <a:ext cx="6641962" cy="929640"/>
          </a:xfrm>
          <a:prstGeom prst="rect">
            <a:avLst/>
          </a:prstGeom>
          <a:noFill/>
          <a:ln>
            <a:noFill/>
          </a:ln>
        </p:spPr>
        <p:txBody>
          <a:bodyPr anchorCtr="0" anchor="t" bIns="0" lIns="0" spcFirstLastPara="1" rIns="0" wrap="square" tIns="0">
            <a:spAutoFit/>
          </a:bodyPr>
          <a:lstStyle/>
          <a:p>
            <a:pPr indent="0" lvl="0" marL="0" marR="0" rtl="0" algn="l">
              <a:lnSpc>
                <a:spcPct val="139981"/>
              </a:lnSpc>
              <a:spcBef>
                <a:spcPts val="0"/>
              </a:spcBef>
              <a:spcAft>
                <a:spcPts val="0"/>
              </a:spcAft>
              <a:buNone/>
            </a:pPr>
            <a:r>
              <a:rPr b="1" i="0" lang="en-US" sz="5400" u="none" cap="none" strike="noStrike">
                <a:solidFill>
                  <a:srgbClr val="005736"/>
                </a:solidFill>
                <a:latin typeface="Rubik SemiBold"/>
                <a:ea typeface="Rubik SemiBold"/>
                <a:cs typeface="Rubik SemiBold"/>
                <a:sym typeface="Rubik SemiBold"/>
              </a:rPr>
              <a:t>Our Social Media</a:t>
            </a:r>
            <a:endParaRPr/>
          </a:p>
        </p:txBody>
      </p:sp>
      <p:sp>
        <p:nvSpPr>
          <p:cNvPr id="204" name="Google Shape;204;p8"/>
          <p:cNvSpPr txBox="1"/>
          <p:nvPr/>
        </p:nvSpPr>
        <p:spPr>
          <a:xfrm>
            <a:off x="10276199" y="5873735"/>
            <a:ext cx="6449349" cy="497841"/>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2899" u="sng" cap="none" strike="noStrike">
                <a:solidFill>
                  <a:srgbClr val="005736"/>
                </a:solidFill>
                <a:latin typeface="Rubik SemiBold"/>
                <a:ea typeface="Rubik SemiBold"/>
                <a:cs typeface="Rubik SemiBold"/>
                <a:sym typeface="Rubik SemiBold"/>
                <a:hlinkClick r:id="rId8">
                  <a:extLst>
                    <a:ext uri="{A12FA001-AC4F-418D-AE19-62706E023703}">
                      <ahyp:hlinkClr val="tx"/>
                    </a:ext>
                  </a:extLst>
                </a:hlinkClick>
              </a:rPr>
              <a:t>https://setf.ngo/letters-of-hope/</a:t>
            </a:r>
            <a:endParaRPr/>
          </a:p>
        </p:txBody>
      </p:sp>
      <p:sp>
        <p:nvSpPr>
          <p:cNvPr id="205" name="Google Shape;205;p8"/>
          <p:cNvSpPr txBox="1"/>
          <p:nvPr/>
        </p:nvSpPr>
        <p:spPr>
          <a:xfrm>
            <a:off x="10276199" y="6614995"/>
            <a:ext cx="5461418" cy="497841"/>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899" u="none" cap="none" strike="noStrike">
                <a:solidFill>
                  <a:srgbClr val="005736"/>
                </a:solidFill>
                <a:latin typeface="Rubik"/>
                <a:ea typeface="Rubik"/>
                <a:cs typeface="Rubik"/>
                <a:sym typeface="Rubik"/>
              </a:rPr>
              <a:t>@</a:t>
            </a:r>
            <a:r>
              <a:rPr b="1" i="0" lang="en-US" sz="2899" u="sng" cap="none" strike="noStrike">
                <a:solidFill>
                  <a:srgbClr val="005736"/>
                </a:solidFill>
                <a:latin typeface="Rubik SemiBold"/>
                <a:ea typeface="Rubik SemiBold"/>
                <a:cs typeface="Rubik SemiBold"/>
                <a:sym typeface="Rubik SemiBold"/>
                <a:hlinkClick r:id="rId9">
                  <a:extLst>
                    <a:ext uri="{A12FA001-AC4F-418D-AE19-62706E023703}">
                      <ahyp:hlinkClr val="tx"/>
                    </a:ext>
                  </a:extLst>
                </a:hlinkClick>
              </a:rPr>
              <a:t>lettersofhopeforsyria</a:t>
            </a:r>
            <a:endParaRPr/>
          </a:p>
        </p:txBody>
      </p:sp>
      <p:sp>
        <p:nvSpPr>
          <p:cNvPr id="206" name="Google Shape;206;p8"/>
          <p:cNvSpPr txBox="1"/>
          <p:nvPr/>
        </p:nvSpPr>
        <p:spPr>
          <a:xfrm>
            <a:off x="10276199" y="7343134"/>
            <a:ext cx="5461418" cy="497841"/>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899" u="none" cap="none" strike="noStrike">
                <a:solidFill>
                  <a:srgbClr val="005736"/>
                </a:solidFill>
                <a:latin typeface="Rubik"/>
                <a:ea typeface="Rubik"/>
                <a:cs typeface="Rubik"/>
                <a:sym typeface="Rubik"/>
              </a:rPr>
              <a:t>@</a:t>
            </a:r>
            <a:r>
              <a:rPr b="1" i="0" lang="en-US" sz="2899" u="sng" cap="none" strike="noStrike">
                <a:solidFill>
                  <a:srgbClr val="005736"/>
                </a:solidFill>
                <a:latin typeface="Rubik SemiBold"/>
                <a:ea typeface="Rubik SemiBold"/>
                <a:cs typeface="Rubik SemiBold"/>
                <a:sym typeface="Rubik SemiBold"/>
                <a:hlinkClick r:id="rId10">
                  <a:extLst>
                    <a:ext uri="{A12FA001-AC4F-418D-AE19-62706E023703}">
                      <ahyp:hlinkClr val="tx"/>
                    </a:ext>
                  </a:extLst>
                </a:hlinkClick>
              </a:rPr>
              <a:t>lettersofhopeforsyria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9"/>
          <p:cNvSpPr/>
          <p:nvPr/>
        </p:nvSpPr>
        <p:spPr>
          <a:xfrm>
            <a:off x="0" y="2698655"/>
            <a:ext cx="7588345" cy="7588345"/>
          </a:xfrm>
          <a:custGeom>
            <a:rect b="b" l="l" r="r" t="t"/>
            <a:pathLst>
              <a:path extrusionOk="0" h="7588345" w="7588345">
                <a:moveTo>
                  <a:pt x="0" y="0"/>
                </a:moveTo>
                <a:lnTo>
                  <a:pt x="7588345" y="0"/>
                </a:lnTo>
                <a:lnTo>
                  <a:pt x="7588345" y="7588345"/>
                </a:lnTo>
                <a:lnTo>
                  <a:pt x="0" y="7588345"/>
                </a:lnTo>
                <a:lnTo>
                  <a:pt x="0" y="0"/>
                </a:lnTo>
                <a:close/>
              </a:path>
            </a:pathLst>
          </a:custGeom>
          <a:blipFill rotWithShape="1">
            <a:blip r:embed="rId3">
              <a:alphaModFix/>
            </a:blip>
            <a:stretch>
              <a:fillRect b="0" l="0" r="0" t="0"/>
            </a:stretch>
          </a:blipFill>
          <a:ln>
            <a:noFill/>
          </a:ln>
        </p:spPr>
      </p:sp>
      <p:sp>
        <p:nvSpPr>
          <p:cNvPr id="212" name="Google Shape;212;p9"/>
          <p:cNvSpPr/>
          <p:nvPr/>
        </p:nvSpPr>
        <p:spPr>
          <a:xfrm>
            <a:off x="8402585" y="913400"/>
            <a:ext cx="8369175" cy="8649860"/>
          </a:xfrm>
          <a:custGeom>
            <a:rect b="b" l="l" r="r" t="t"/>
            <a:pathLst>
              <a:path extrusionOk="0" h="6562979" w="6350013">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3" y="484594"/>
                  <a:pt x="6350013" y="1082383"/>
                </a:cubicBezTo>
                <a:lnTo>
                  <a:pt x="6350013" y="5480583"/>
                </a:lnTo>
                <a:close/>
              </a:path>
            </a:pathLst>
          </a:custGeom>
          <a:blipFill rotWithShape="1">
            <a:blip r:embed="rId4">
              <a:alphaModFix/>
            </a:blip>
            <a:stretch>
              <a:fillRect b="0" l="-15661" r="-2214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9"/>
          <p:cNvSpPr txBox="1"/>
          <p:nvPr/>
        </p:nvSpPr>
        <p:spPr>
          <a:xfrm>
            <a:off x="1364666" y="809625"/>
            <a:ext cx="6777056" cy="134555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7400" u="none" cap="none" strike="noStrike">
                <a:solidFill>
                  <a:srgbClr val="005736"/>
                </a:solidFill>
                <a:latin typeface="Poppins"/>
                <a:ea typeface="Poppins"/>
                <a:cs typeface="Poppins"/>
                <a:sym typeface="Poppins"/>
              </a:rPr>
              <a:t>Thank You</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